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3"/>
  </p:notesMasterIdLst>
  <p:handoutMasterIdLst>
    <p:handoutMasterId r:id="rId44"/>
  </p:handoutMasterIdLst>
  <p:sldIdLst>
    <p:sldId id="282" r:id="rId2"/>
    <p:sldId id="257" r:id="rId3"/>
    <p:sldId id="285" r:id="rId4"/>
    <p:sldId id="286" r:id="rId5"/>
    <p:sldId id="305" r:id="rId6"/>
    <p:sldId id="304" r:id="rId7"/>
    <p:sldId id="263" r:id="rId8"/>
    <p:sldId id="312" r:id="rId9"/>
    <p:sldId id="296" r:id="rId10"/>
    <p:sldId id="302" r:id="rId11"/>
    <p:sldId id="301" r:id="rId12"/>
    <p:sldId id="303" r:id="rId13"/>
    <p:sldId id="258" r:id="rId14"/>
    <p:sldId id="264" r:id="rId15"/>
    <p:sldId id="276" r:id="rId16"/>
    <p:sldId id="279" r:id="rId17"/>
    <p:sldId id="294" r:id="rId18"/>
    <p:sldId id="275" r:id="rId19"/>
    <p:sldId id="310" r:id="rId20"/>
    <p:sldId id="307" r:id="rId21"/>
    <p:sldId id="311" r:id="rId22"/>
    <p:sldId id="277" r:id="rId23"/>
    <p:sldId id="289" r:id="rId24"/>
    <p:sldId id="287" r:id="rId25"/>
    <p:sldId id="298" r:id="rId26"/>
    <p:sldId id="299" r:id="rId27"/>
    <p:sldId id="265" r:id="rId28"/>
    <p:sldId id="290" r:id="rId29"/>
    <p:sldId id="281" r:id="rId30"/>
    <p:sldId id="280" r:id="rId31"/>
    <p:sldId id="267" r:id="rId32"/>
    <p:sldId id="266" r:id="rId33"/>
    <p:sldId id="283" r:id="rId34"/>
    <p:sldId id="288" r:id="rId35"/>
    <p:sldId id="270" r:id="rId36"/>
    <p:sldId id="271" r:id="rId37"/>
    <p:sldId id="273" r:id="rId38"/>
    <p:sldId id="284" r:id="rId39"/>
    <p:sldId id="297" r:id="rId40"/>
    <p:sldId id="293" r:id="rId41"/>
    <p:sldId id="262" r:id="rId42"/>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2D2"/>
    <a:srgbClr val="31358F"/>
    <a:srgbClr val="5156C3"/>
    <a:srgbClr val="3B40A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3" autoAdjust="0"/>
    <p:restoredTop sz="94675" autoAdjust="0"/>
  </p:normalViewPr>
  <p:slideViewPr>
    <p:cSldViewPr snapToGrid="0" snapToObjects="1">
      <p:cViewPr varScale="1">
        <p:scale>
          <a:sx n="122" d="100"/>
          <a:sy n="122" d="100"/>
        </p:scale>
        <p:origin x="-96" y="-120"/>
      </p:cViewPr>
      <p:guideLst>
        <p:guide orient="horz" pos="1620"/>
        <p:guide pos="2880"/>
      </p:guideLst>
    </p:cSldViewPr>
  </p:slideViewPr>
  <p:outlineViewPr>
    <p:cViewPr>
      <p:scale>
        <a:sx n="100" d="100"/>
        <a:sy n="100" d="100"/>
      </p:scale>
      <p:origin x="192" y="1170"/>
    </p:cViewPr>
  </p:outlineViewPr>
  <p:notesTextViewPr>
    <p:cViewPr>
      <p:scale>
        <a:sx n="100" d="100"/>
        <a:sy n="100" d="100"/>
      </p:scale>
      <p:origin x="0" y="0"/>
    </p:cViewPr>
  </p:notesTextViewPr>
  <p:notesViewPr>
    <p:cSldViewPr snapToGrid="0" snapToObjects="1">
      <p:cViewPr varScale="1">
        <p:scale>
          <a:sx n="58" d="100"/>
          <a:sy n="58" d="100"/>
        </p:scale>
        <p:origin x="1698"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CD5238-673A-4A4E-B235-BB88DFDF453D}" type="datetime1">
              <a:rPr lang="en-SG" smtClean="0"/>
              <a:pPr/>
              <a:t>5/11/2015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D8F33C-2AA3-C64D-B6CB-F1200B3A7695}" type="slidenum">
              <a:rPr lang="en-US" smtClean="0"/>
              <a:pPr/>
              <a:t>‹Nº›</a:t>
            </a:fld>
            <a:endParaRPr lang="en-US"/>
          </a:p>
        </p:txBody>
      </p:sp>
    </p:spTree>
    <p:extLst>
      <p:ext uri="{BB962C8B-B14F-4D97-AF65-F5344CB8AC3E}">
        <p14:creationId xmlns="" xmlns:p14="http://schemas.microsoft.com/office/powerpoint/2010/main" val="2043599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EA74F1-B3A0-BD4B-88A6-449C9B11CD82}" type="datetime1">
              <a:rPr lang="en-SG" smtClean="0"/>
              <a:pPr/>
              <a:t>5/11/2015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71323-2C76-CB4F-9B16-6585A88229A4}" type="slidenum">
              <a:rPr lang="en-US" smtClean="0"/>
              <a:pPr/>
              <a:t>‹Nº›</a:t>
            </a:fld>
            <a:endParaRPr lang="en-US"/>
          </a:p>
        </p:txBody>
      </p:sp>
    </p:spTree>
    <p:extLst>
      <p:ext uri="{BB962C8B-B14F-4D97-AF65-F5344CB8AC3E}">
        <p14:creationId xmlns="" xmlns:p14="http://schemas.microsoft.com/office/powerpoint/2010/main" val="947856815"/>
      </p:ext>
    </p:extLst>
  </p:cSld>
  <p:clrMap bg1="lt1" tx1="dk1" bg2="lt2" tx2="dk2" accent1="accent1" accent2="accent2" accent3="accent3" accent4="accent4" accent5="accent5" accent6="accent6" hlink="hlink" folHlink="folHlink"/>
  <p:hf hdr="0" ftr="0" dt="0"/>
  <p:notesStyle>
    <a:lvl1pPr marL="0" algn="l" defTabSz="342900" rtl="0" eaLnBrk="1" latinLnBrk="0" hangingPunct="1">
      <a:defRPr sz="900" kern="1200">
        <a:solidFill>
          <a:schemeClr val="tx1"/>
        </a:solidFill>
        <a:latin typeface="+mn-lt"/>
        <a:ea typeface="+mn-ea"/>
        <a:cs typeface="+mn-cs"/>
      </a:defRPr>
    </a:lvl1pPr>
    <a:lvl2pPr marL="342900" algn="l" defTabSz="342900" rtl="0" eaLnBrk="1" latinLnBrk="0" hangingPunct="1">
      <a:defRPr sz="900" kern="1200">
        <a:solidFill>
          <a:schemeClr val="tx1"/>
        </a:solidFill>
        <a:latin typeface="+mn-lt"/>
        <a:ea typeface="+mn-ea"/>
        <a:cs typeface="+mn-cs"/>
      </a:defRPr>
    </a:lvl2pPr>
    <a:lvl3pPr marL="685800" algn="l" defTabSz="342900" rtl="0" eaLnBrk="1" latinLnBrk="0" hangingPunct="1">
      <a:defRPr sz="900" kern="1200">
        <a:solidFill>
          <a:schemeClr val="tx1"/>
        </a:solidFill>
        <a:latin typeface="+mn-lt"/>
        <a:ea typeface="+mn-ea"/>
        <a:cs typeface="+mn-cs"/>
      </a:defRPr>
    </a:lvl3pPr>
    <a:lvl4pPr marL="1028700" algn="l" defTabSz="342900" rtl="0" eaLnBrk="1" latinLnBrk="0" hangingPunct="1">
      <a:defRPr sz="900" kern="1200">
        <a:solidFill>
          <a:schemeClr val="tx1"/>
        </a:solidFill>
        <a:latin typeface="+mn-lt"/>
        <a:ea typeface="+mn-ea"/>
        <a:cs typeface="+mn-cs"/>
      </a:defRPr>
    </a:lvl4pPr>
    <a:lvl5pPr marL="1371600" algn="l" defTabSz="342900" rtl="0" eaLnBrk="1" latinLnBrk="0" hangingPunct="1">
      <a:defRPr sz="900" kern="1200">
        <a:solidFill>
          <a:schemeClr val="tx1"/>
        </a:solidFill>
        <a:latin typeface="+mn-lt"/>
        <a:ea typeface="+mn-ea"/>
        <a:cs typeface="+mn-cs"/>
      </a:defRPr>
    </a:lvl5pPr>
    <a:lvl6pPr marL="1714500" algn="l" defTabSz="342900" rtl="0" eaLnBrk="1" latinLnBrk="0" hangingPunct="1">
      <a:defRPr sz="900" kern="1200">
        <a:solidFill>
          <a:schemeClr val="tx1"/>
        </a:solidFill>
        <a:latin typeface="+mn-lt"/>
        <a:ea typeface="+mn-ea"/>
        <a:cs typeface="+mn-cs"/>
      </a:defRPr>
    </a:lvl6pPr>
    <a:lvl7pPr marL="2057400" algn="l" defTabSz="342900" rtl="0" eaLnBrk="1" latinLnBrk="0" hangingPunct="1">
      <a:defRPr sz="900" kern="1200">
        <a:solidFill>
          <a:schemeClr val="tx1"/>
        </a:solidFill>
        <a:latin typeface="+mn-lt"/>
        <a:ea typeface="+mn-ea"/>
        <a:cs typeface="+mn-cs"/>
      </a:defRPr>
    </a:lvl7pPr>
    <a:lvl8pPr marL="2400300" algn="l" defTabSz="342900" rtl="0" eaLnBrk="1" latinLnBrk="0" hangingPunct="1">
      <a:defRPr sz="900" kern="1200">
        <a:solidFill>
          <a:schemeClr val="tx1"/>
        </a:solidFill>
        <a:latin typeface="+mn-lt"/>
        <a:ea typeface="+mn-ea"/>
        <a:cs typeface="+mn-cs"/>
      </a:defRPr>
    </a:lvl8pPr>
    <a:lvl9pPr marL="2743200" algn="l" defTabSz="3429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4DA71323-2C76-CB4F-9B16-6585A88229A4}" type="slidenum">
              <a:rPr lang="en-US" smtClean="0"/>
              <a:pPr/>
              <a:t>1</a:t>
            </a:fld>
            <a:endParaRPr lang="en-US"/>
          </a:p>
        </p:txBody>
      </p:sp>
    </p:spTree>
    <p:extLst>
      <p:ext uri="{BB962C8B-B14F-4D97-AF65-F5344CB8AC3E}">
        <p14:creationId xmlns="" xmlns:p14="http://schemas.microsoft.com/office/powerpoint/2010/main" val="3423789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4DA71323-2C76-CB4F-9B16-6585A88229A4}" type="slidenum">
              <a:rPr lang="en-US" smtClean="0"/>
              <a:pPr/>
              <a:t>3</a:t>
            </a:fld>
            <a:endParaRPr lang="en-US"/>
          </a:p>
        </p:txBody>
      </p:sp>
    </p:spTree>
    <p:extLst>
      <p:ext uri="{BB962C8B-B14F-4D97-AF65-F5344CB8AC3E}">
        <p14:creationId xmlns="" xmlns:p14="http://schemas.microsoft.com/office/powerpoint/2010/main" val="180105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4DA71323-2C76-CB4F-9B16-6585A88229A4}" type="slidenum">
              <a:rPr lang="en-US" smtClean="0"/>
              <a:pPr/>
              <a:t>18</a:t>
            </a:fld>
            <a:endParaRPr lang="en-US"/>
          </a:p>
        </p:txBody>
      </p:sp>
    </p:spTree>
    <p:extLst>
      <p:ext uri="{BB962C8B-B14F-4D97-AF65-F5344CB8AC3E}">
        <p14:creationId xmlns="" xmlns:p14="http://schemas.microsoft.com/office/powerpoint/2010/main" val="3286980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with Image">
    <p:spTree>
      <p:nvGrpSpPr>
        <p:cNvPr id="1" name=""/>
        <p:cNvGrpSpPr/>
        <p:nvPr/>
      </p:nvGrpSpPr>
      <p:grpSpPr>
        <a:xfrm>
          <a:off x="0" y="0"/>
          <a:ext cx="0" cy="0"/>
          <a:chOff x="0" y="0"/>
          <a:chExt cx="0" cy="0"/>
        </a:xfrm>
      </p:grpSpPr>
      <p:pic>
        <p:nvPicPr>
          <p:cNvPr id="2" name="Picture 1" descr="Waves PPT BG_21.jp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pic>
        <p:nvPicPr>
          <p:cNvPr id="7" name="Picture 6" descr="PICT_EXAMPLE.jp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4220624" y="1599642"/>
            <a:ext cx="4113379" cy="3078342"/>
          </a:xfrm>
          <a:prstGeom prst="rect">
            <a:avLst/>
          </a:prstGeom>
        </p:spPr>
      </p:pic>
      <p:sp>
        <p:nvSpPr>
          <p:cNvPr id="8" name="Picture Placeholder 5"/>
          <p:cNvSpPr>
            <a:spLocks noGrp="1"/>
          </p:cNvSpPr>
          <p:nvPr>
            <p:ph type="pic" sz="quarter" idx="13"/>
          </p:nvPr>
        </p:nvSpPr>
        <p:spPr>
          <a:xfrm>
            <a:off x="4220624" y="1599642"/>
            <a:ext cx="4113379" cy="3078342"/>
          </a:xfrm>
          <a:prstGeom prst="rect">
            <a:avLst/>
          </a:prstGeom>
        </p:spPr>
        <p:txBody>
          <a:bodyPr lIns="68580" tIns="1836000" rIns="68580" bIns="34290" anchor="t"/>
          <a:lstStyle>
            <a:lvl1pPr marL="0" indent="0" algn="ctr">
              <a:buFontTx/>
              <a:buNone/>
              <a:defRPr sz="1500">
                <a:solidFill>
                  <a:schemeClr val="tx1"/>
                </a:solidFill>
              </a:defRPr>
            </a:lvl1pPr>
          </a:lstStyle>
          <a:p>
            <a:r>
              <a:rPr lang="es-ES" noProof="0" smtClean="0"/>
              <a:t>Haga clic en el icono para agregar una imagen</a:t>
            </a:r>
            <a:endParaRPr lang="en-GB" noProof="0" dirty="0"/>
          </a:p>
        </p:txBody>
      </p:sp>
      <p:sp>
        <p:nvSpPr>
          <p:cNvPr id="9" name="Title Placeholder"/>
          <p:cNvSpPr>
            <a:spLocks noGrp="1"/>
          </p:cNvSpPr>
          <p:nvPr>
            <p:ph type="ctrTitle" hasCustomPrompt="1"/>
          </p:nvPr>
        </p:nvSpPr>
        <p:spPr>
          <a:xfrm>
            <a:off x="810001" y="2495922"/>
            <a:ext cx="3312368" cy="723900"/>
          </a:xfrm>
          <a:prstGeom prst="rect">
            <a:avLst/>
          </a:prstGeom>
        </p:spPr>
        <p:txBody>
          <a:bodyPr lIns="0" tIns="34290" rIns="68580" bIns="34290"/>
          <a:lstStyle>
            <a:lvl1pPr algn="l">
              <a:lnSpc>
                <a:spcPct val="80000"/>
              </a:lnSpc>
              <a:defRPr sz="2100" b="1" i="0">
                <a:solidFill>
                  <a:srgbClr val="FFFFFF"/>
                </a:solidFill>
                <a:latin typeface="Source Sans Pro"/>
                <a:cs typeface="Source Sans Pro"/>
              </a:defRPr>
            </a:lvl1pPr>
          </a:lstStyle>
          <a:p>
            <a:r>
              <a:rPr lang="en-GB" noProof="0" dirty="0" smtClean="0"/>
              <a:t>Presentation</a:t>
            </a:r>
            <a:br>
              <a:rPr lang="en-GB" noProof="0" dirty="0" smtClean="0"/>
            </a:br>
            <a:r>
              <a:rPr lang="en-GB" noProof="0" dirty="0" smtClean="0"/>
              <a:t>subtitle</a:t>
            </a:r>
            <a:endParaRPr lang="en-GB" noProof="0" dirty="0"/>
          </a:p>
        </p:txBody>
      </p:sp>
      <p:sp>
        <p:nvSpPr>
          <p:cNvPr id="10" name="Subtitle Placeholder"/>
          <p:cNvSpPr>
            <a:spLocks noGrp="1"/>
          </p:cNvSpPr>
          <p:nvPr>
            <p:ph type="subTitle" idx="1" hasCustomPrompt="1"/>
          </p:nvPr>
        </p:nvSpPr>
        <p:spPr>
          <a:xfrm>
            <a:off x="810001" y="1815666"/>
            <a:ext cx="3312368" cy="680256"/>
          </a:xfrm>
          <a:prstGeom prst="rect">
            <a:avLst/>
          </a:prstGeom>
        </p:spPr>
        <p:txBody>
          <a:bodyPr lIns="0" tIns="34290" rIns="68580" bIns="34290"/>
          <a:lstStyle>
            <a:lvl1pPr marL="0" indent="0" algn="l">
              <a:lnSpc>
                <a:spcPct val="80000"/>
              </a:lnSpc>
              <a:spcBef>
                <a:spcPts val="0"/>
              </a:spcBef>
              <a:buNone/>
              <a:defRPr sz="2400" b="1" cap="all" baseline="0">
                <a:solidFill>
                  <a:schemeClr val="bg1"/>
                </a:solidFill>
                <a:latin typeface="Source Sans Pro BOLD"/>
                <a:cs typeface="Source Sans Pro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PRESENTATION TITLE</a:t>
            </a:r>
            <a:endParaRPr lang="en-GB" noProof="0" dirty="0"/>
          </a:p>
        </p:txBody>
      </p:sp>
      <p:pic>
        <p:nvPicPr>
          <p:cNvPr id="12" name="Picture 11" descr="Logo_CMYK-01.png"/>
          <p:cNvPicPr>
            <a:picLocks noChangeAspect="1"/>
          </p:cNvPicPr>
          <p:nvPr userDrawn="1"/>
        </p:nvPicPr>
        <p:blipFill>
          <a:blip r:embed="rId5" cstate="screen">
            <a:extLst>
              <a:ext uri="{28A0092B-C50C-407E-A947-70E740481C1C}">
                <a14:useLocalDpi xmlns="" xmlns:a14="http://schemas.microsoft.com/office/drawing/2010/main"/>
              </a:ext>
            </a:extLst>
          </a:blip>
          <a:stretch>
            <a:fillRect/>
          </a:stretch>
        </p:blipFill>
        <p:spPr>
          <a:xfrm>
            <a:off x="647565" y="114478"/>
            <a:ext cx="2844316" cy="807171"/>
          </a:xfrm>
          <a:prstGeom prst="rect">
            <a:avLst/>
          </a:prstGeom>
        </p:spPr>
      </p:pic>
      <p:sp>
        <p:nvSpPr>
          <p:cNvPr id="11" name="Rectangle 3"/>
          <p:cNvSpPr>
            <a:spLocks noChangeArrowheads="1"/>
          </p:cNvSpPr>
          <p:nvPr userDrawn="1"/>
        </p:nvSpPr>
        <p:spPr bwMode="auto">
          <a:xfrm>
            <a:off x="6550027" y="4904980"/>
            <a:ext cx="193357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fld id="{25A9E6BD-FE09-0F4B-8746-C9FC7E75F93E}" type="slidenum">
              <a:rPr lang="fr-FR" sz="500" b="0" i="0" smtClean="0">
                <a:solidFill>
                  <a:schemeClr val="tx1"/>
                </a:solidFill>
                <a:latin typeface="Source Sans Pro"/>
                <a:cs typeface="Source Sans Pro"/>
              </a:rPr>
              <a:pPr algn="r"/>
              <a:t>‹Nº›</a:t>
            </a:fld>
            <a:r>
              <a:rPr lang="fr-FR" sz="500" b="0" i="0" dirty="0" smtClean="0">
                <a:solidFill>
                  <a:schemeClr val="tx1"/>
                </a:solidFill>
                <a:latin typeface="Source Sans Pro"/>
                <a:cs typeface="Source Sans Pro"/>
              </a:rPr>
              <a:t> </a:t>
            </a:r>
            <a:r>
              <a:rPr lang="en-US" sz="600" i="1" dirty="0" smtClean="0">
                <a:solidFill>
                  <a:srgbClr val="0092D2"/>
                </a:solidFill>
                <a:latin typeface="Source Sans Pro Black"/>
                <a:cs typeface="Source Sans Pro Black"/>
              </a:rPr>
              <a:t>/</a:t>
            </a:r>
            <a:endParaRPr lang="fr-FR" sz="500" b="0" i="0" dirty="0">
              <a:solidFill>
                <a:schemeClr val="tx1"/>
              </a:solidFill>
              <a:latin typeface="Source Sans Pro"/>
              <a:cs typeface="Source Sans Pro"/>
            </a:endParaRPr>
          </a:p>
        </p:txBody>
      </p:sp>
      <p:sp>
        <p:nvSpPr>
          <p:cNvPr id="14" name="txtFooter1"/>
          <p:cNvSpPr txBox="1"/>
          <p:nvPr userDrawn="1">
            <p:custDataLst>
              <p:tags r:id="rId1"/>
            </p:custDataLst>
          </p:nvPr>
        </p:nvSpPr>
        <p:spPr>
          <a:xfrm>
            <a:off x="851252" y="4859053"/>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           13 de Mayo de 2015</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3944877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8" name="Picture 7" descr="Waves PPT BG_21.jp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pic>
        <p:nvPicPr>
          <p:cNvPr id="12" name="Picture 11" descr="Logo_CMYK-01.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47565" y="114478"/>
            <a:ext cx="2844316" cy="807171"/>
          </a:xfrm>
          <a:prstGeom prst="rect">
            <a:avLst/>
          </a:prstGeom>
        </p:spPr>
      </p:pic>
      <p:sp>
        <p:nvSpPr>
          <p:cNvPr id="20" name="Title Placeholder"/>
          <p:cNvSpPr>
            <a:spLocks noGrp="1"/>
          </p:cNvSpPr>
          <p:nvPr>
            <p:ph type="ctrTitle" hasCustomPrompt="1"/>
          </p:nvPr>
        </p:nvSpPr>
        <p:spPr>
          <a:xfrm>
            <a:off x="810002" y="2495922"/>
            <a:ext cx="7544291" cy="723900"/>
          </a:xfrm>
          <a:prstGeom prst="rect">
            <a:avLst/>
          </a:prstGeom>
        </p:spPr>
        <p:txBody>
          <a:bodyPr lIns="0" tIns="34290" rIns="68580" bIns="34290"/>
          <a:lstStyle>
            <a:lvl1pPr algn="l">
              <a:lnSpc>
                <a:spcPct val="80000"/>
              </a:lnSpc>
              <a:defRPr sz="2100" b="1" i="0">
                <a:solidFill>
                  <a:srgbClr val="FFFFFF"/>
                </a:solidFill>
                <a:latin typeface="Source Sans Pro"/>
                <a:cs typeface="Source Sans Pro"/>
              </a:defRPr>
            </a:lvl1pPr>
          </a:lstStyle>
          <a:p>
            <a:r>
              <a:rPr lang="en-GB" noProof="0" dirty="0" smtClean="0"/>
              <a:t>Presentation </a:t>
            </a:r>
            <a:br>
              <a:rPr lang="en-GB" noProof="0" dirty="0" smtClean="0"/>
            </a:br>
            <a:r>
              <a:rPr lang="en-GB" noProof="0" dirty="0" smtClean="0"/>
              <a:t>subtitle</a:t>
            </a:r>
            <a:endParaRPr lang="en-GB" noProof="0" dirty="0"/>
          </a:p>
        </p:txBody>
      </p:sp>
      <p:sp>
        <p:nvSpPr>
          <p:cNvPr id="21" name="Subtitle Placeholder"/>
          <p:cNvSpPr>
            <a:spLocks noGrp="1"/>
          </p:cNvSpPr>
          <p:nvPr>
            <p:ph type="subTitle" idx="1" hasCustomPrompt="1"/>
          </p:nvPr>
        </p:nvSpPr>
        <p:spPr>
          <a:xfrm>
            <a:off x="810002" y="1815666"/>
            <a:ext cx="7544291" cy="680256"/>
          </a:xfrm>
          <a:prstGeom prst="rect">
            <a:avLst/>
          </a:prstGeom>
        </p:spPr>
        <p:txBody>
          <a:bodyPr lIns="0" tIns="34290" rIns="68580" bIns="34290"/>
          <a:lstStyle>
            <a:lvl1pPr marL="0" indent="0" algn="l">
              <a:lnSpc>
                <a:spcPct val="80000"/>
              </a:lnSpc>
              <a:spcBef>
                <a:spcPts val="0"/>
              </a:spcBef>
              <a:buNone/>
              <a:defRPr sz="2400" b="1" cap="all" baseline="0">
                <a:solidFill>
                  <a:schemeClr val="bg1"/>
                </a:solidFill>
                <a:latin typeface="Source Sans Pro BOLD"/>
                <a:cs typeface="Source Sans Pro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PRESENTATION </a:t>
            </a:r>
            <a:br>
              <a:rPr lang="en-GB" noProof="0" dirty="0" smtClean="0"/>
            </a:br>
            <a:r>
              <a:rPr lang="en-GB" noProof="0" dirty="0" smtClean="0"/>
              <a:t>TITLE</a:t>
            </a:r>
            <a:endParaRPr lang="en-GB" noProof="0" dirty="0"/>
          </a:p>
        </p:txBody>
      </p:sp>
      <p:sp>
        <p:nvSpPr>
          <p:cNvPr id="6" name="Rectangle 3"/>
          <p:cNvSpPr>
            <a:spLocks noChangeArrowheads="1"/>
          </p:cNvSpPr>
          <p:nvPr userDrawn="1"/>
        </p:nvSpPr>
        <p:spPr bwMode="auto">
          <a:xfrm>
            <a:off x="6550027" y="4904980"/>
            <a:ext cx="193357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fld id="{25A9E6BD-FE09-0F4B-8746-C9FC7E75F93E}" type="slidenum">
              <a:rPr lang="fr-FR" sz="500" b="0" i="0" smtClean="0">
                <a:solidFill>
                  <a:schemeClr val="tx1"/>
                </a:solidFill>
                <a:latin typeface="Source Sans Pro"/>
                <a:cs typeface="Source Sans Pro"/>
              </a:rPr>
              <a:pPr algn="r"/>
              <a:t>‹Nº›</a:t>
            </a:fld>
            <a:r>
              <a:rPr lang="fr-FR" sz="500" b="0" i="0" dirty="0" smtClean="0">
                <a:solidFill>
                  <a:schemeClr val="tx1"/>
                </a:solidFill>
                <a:latin typeface="Source Sans Pro"/>
                <a:cs typeface="Source Sans Pro"/>
              </a:rPr>
              <a:t> </a:t>
            </a:r>
            <a:r>
              <a:rPr lang="en-US" sz="600" i="1" dirty="0" smtClean="0">
                <a:solidFill>
                  <a:srgbClr val="0092D2"/>
                </a:solidFill>
                <a:latin typeface="Source Sans Pro Black"/>
                <a:cs typeface="Source Sans Pro Black"/>
              </a:rPr>
              <a:t>/</a:t>
            </a:r>
            <a:endParaRPr lang="fr-FR" sz="500" b="0" i="0" dirty="0">
              <a:solidFill>
                <a:schemeClr val="tx1"/>
              </a:solidFill>
              <a:latin typeface="Source Sans Pro"/>
              <a:cs typeface="Source Sans Pro"/>
            </a:endParaRPr>
          </a:p>
        </p:txBody>
      </p:sp>
      <p:sp>
        <p:nvSpPr>
          <p:cNvPr id="9" name="txtFooter1"/>
          <p:cNvSpPr txBox="1"/>
          <p:nvPr userDrawn="1">
            <p:custDataLst>
              <p:tags r:id="rId1"/>
            </p:custDataLst>
          </p:nvPr>
        </p:nvSpPr>
        <p:spPr>
          <a:xfrm>
            <a:off x="6425334" y="4877542"/>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       </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39852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8" name="Picture 7" descr="Waves PPT BG_21.jp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pic>
        <p:nvPicPr>
          <p:cNvPr id="12" name="Picture 11" descr="Logo_CMYK-01.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98366" y="98149"/>
            <a:ext cx="2200865" cy="624570"/>
          </a:xfrm>
          <a:prstGeom prst="rect">
            <a:avLst/>
          </a:prstGeom>
        </p:spPr>
      </p:pic>
      <p:sp>
        <p:nvSpPr>
          <p:cNvPr id="16" name="Title Placeholder"/>
          <p:cNvSpPr>
            <a:spLocks noGrp="1"/>
          </p:cNvSpPr>
          <p:nvPr>
            <p:ph type="ctrTitle" hasCustomPrompt="1"/>
          </p:nvPr>
        </p:nvSpPr>
        <p:spPr>
          <a:xfrm>
            <a:off x="810002" y="2124241"/>
            <a:ext cx="7355353" cy="330830"/>
          </a:xfrm>
          <a:prstGeom prst="rect">
            <a:avLst/>
          </a:prstGeom>
        </p:spPr>
        <p:txBody>
          <a:bodyPr lIns="0" tIns="34290" rIns="68580" bIns="34290"/>
          <a:lstStyle>
            <a:lvl1pPr algn="l">
              <a:lnSpc>
                <a:spcPct val="80000"/>
              </a:lnSpc>
              <a:defRPr sz="1800" b="1" i="0" baseline="0">
                <a:solidFill>
                  <a:srgbClr val="FFFFFF"/>
                </a:solidFill>
                <a:latin typeface="Source Sans Pro"/>
                <a:cs typeface="Source Sans Pro"/>
              </a:defRPr>
            </a:lvl1pPr>
          </a:lstStyle>
          <a:p>
            <a:r>
              <a:rPr lang="en-GB" noProof="0" dirty="0" smtClean="0"/>
              <a:t>Section subtitle</a:t>
            </a:r>
            <a:endParaRPr lang="en-GB" noProof="0" dirty="0"/>
          </a:p>
        </p:txBody>
      </p:sp>
      <p:sp>
        <p:nvSpPr>
          <p:cNvPr id="17" name="Subtitle Placeholder"/>
          <p:cNvSpPr>
            <a:spLocks noGrp="1"/>
          </p:cNvSpPr>
          <p:nvPr>
            <p:ph type="subTitle" idx="1" hasCustomPrompt="1"/>
          </p:nvPr>
        </p:nvSpPr>
        <p:spPr>
          <a:xfrm>
            <a:off x="810000" y="1815668"/>
            <a:ext cx="7355352" cy="304079"/>
          </a:xfrm>
          <a:prstGeom prst="rect">
            <a:avLst/>
          </a:prstGeom>
        </p:spPr>
        <p:txBody>
          <a:bodyPr lIns="0" tIns="34290" rIns="68580" bIns="34290"/>
          <a:lstStyle>
            <a:lvl1pPr marL="0" indent="0" algn="l">
              <a:lnSpc>
                <a:spcPct val="80000"/>
              </a:lnSpc>
              <a:spcBef>
                <a:spcPts val="0"/>
              </a:spcBef>
              <a:buNone/>
              <a:defRPr sz="1800" b="1" cap="all" baseline="0">
                <a:solidFill>
                  <a:schemeClr val="bg1"/>
                </a:solidFill>
                <a:latin typeface="Source Sans Pro BOLD"/>
                <a:cs typeface="Source Sans Pro BOLD"/>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smtClean="0"/>
              <a:t>SECTION TITLE</a:t>
            </a:r>
            <a:endParaRPr lang="en-GB" noProof="0" dirty="0"/>
          </a:p>
        </p:txBody>
      </p:sp>
      <p:sp>
        <p:nvSpPr>
          <p:cNvPr id="6" name="Rectangle 3"/>
          <p:cNvSpPr>
            <a:spLocks noChangeArrowheads="1"/>
          </p:cNvSpPr>
          <p:nvPr userDrawn="1"/>
        </p:nvSpPr>
        <p:spPr bwMode="auto">
          <a:xfrm>
            <a:off x="6550027" y="4904980"/>
            <a:ext cx="193357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fld id="{25A9E6BD-FE09-0F4B-8746-C9FC7E75F93E}" type="slidenum">
              <a:rPr lang="fr-FR" sz="500" b="0" i="0" smtClean="0">
                <a:solidFill>
                  <a:schemeClr val="tx1"/>
                </a:solidFill>
                <a:latin typeface="Source Sans Pro"/>
                <a:cs typeface="Source Sans Pro"/>
              </a:rPr>
              <a:pPr algn="r"/>
              <a:t>‹Nº›</a:t>
            </a:fld>
            <a:r>
              <a:rPr lang="fr-FR" sz="500" b="0" i="0" dirty="0" smtClean="0">
                <a:solidFill>
                  <a:schemeClr val="tx1"/>
                </a:solidFill>
                <a:latin typeface="Source Sans Pro"/>
                <a:cs typeface="Source Sans Pro"/>
              </a:rPr>
              <a:t> </a:t>
            </a:r>
            <a:r>
              <a:rPr lang="en-US" sz="600" i="1" dirty="0" smtClean="0">
                <a:solidFill>
                  <a:srgbClr val="0092D2"/>
                </a:solidFill>
                <a:latin typeface="Source Sans Pro Black"/>
                <a:cs typeface="Source Sans Pro Black"/>
              </a:rPr>
              <a:t>/</a:t>
            </a:r>
            <a:endParaRPr lang="fr-FR" sz="500" b="0" i="0" dirty="0">
              <a:solidFill>
                <a:schemeClr val="tx1"/>
              </a:solidFill>
              <a:latin typeface="Source Sans Pro"/>
              <a:cs typeface="Source Sans Pro"/>
            </a:endParaRPr>
          </a:p>
        </p:txBody>
      </p:sp>
      <p:sp>
        <p:nvSpPr>
          <p:cNvPr id="9" name="txtFooter1"/>
          <p:cNvSpPr txBox="1"/>
          <p:nvPr userDrawn="1">
            <p:custDataLst>
              <p:tags r:id="rId1"/>
            </p:custDataLst>
          </p:nvPr>
        </p:nvSpPr>
        <p:spPr>
          <a:xfrm>
            <a:off x="6379482" y="4869932"/>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2640482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Text Only)">
    <p:spTree>
      <p:nvGrpSpPr>
        <p:cNvPr id="1" name=""/>
        <p:cNvGrpSpPr/>
        <p:nvPr/>
      </p:nvGrpSpPr>
      <p:grpSpPr>
        <a:xfrm>
          <a:off x="0" y="0"/>
          <a:ext cx="0" cy="0"/>
          <a:chOff x="0" y="0"/>
          <a:chExt cx="0" cy="0"/>
        </a:xfrm>
      </p:grpSpPr>
      <p:sp>
        <p:nvSpPr>
          <p:cNvPr id="8" name="Text Placeholder 2"/>
          <p:cNvSpPr>
            <a:spLocks noGrp="1"/>
          </p:cNvSpPr>
          <p:nvPr>
            <p:ph type="body" idx="10" hasCustomPrompt="1"/>
          </p:nvPr>
        </p:nvSpPr>
        <p:spPr>
          <a:xfrm>
            <a:off x="836310" y="950021"/>
            <a:ext cx="7471382" cy="615672"/>
          </a:xfrm>
          <a:prstGeom prst="rect">
            <a:avLst/>
          </a:prstGeom>
        </p:spPr>
        <p:txBody>
          <a:bodyPr lIns="0" tIns="34290" rIns="68580" bIns="34290" anchor="t">
            <a:noAutofit/>
          </a:bodyPr>
          <a:lstStyle>
            <a:lvl1pPr marL="0" indent="0">
              <a:buNone/>
              <a:defRPr sz="1400" b="1" i="0" baseline="0">
                <a:latin typeface="Source Sans Pro"/>
                <a:cs typeface="Source Sans Pro"/>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title on two lines if needed</a:t>
            </a:r>
            <a:br>
              <a:rPr lang="en-US" dirty="0" smtClean="0"/>
            </a:br>
            <a:endParaRPr lang="en-US" dirty="0" smtClean="0"/>
          </a:p>
        </p:txBody>
      </p:sp>
      <p:sp>
        <p:nvSpPr>
          <p:cNvPr id="9" name="Text Placeholder 2"/>
          <p:cNvSpPr>
            <a:spLocks noGrp="1"/>
          </p:cNvSpPr>
          <p:nvPr>
            <p:ph type="body" idx="11" hasCustomPrompt="1"/>
          </p:nvPr>
        </p:nvSpPr>
        <p:spPr>
          <a:xfrm>
            <a:off x="836310" y="1565695"/>
            <a:ext cx="7471382" cy="3150799"/>
          </a:xfrm>
          <a:prstGeom prst="rect">
            <a:avLst/>
          </a:prstGeom>
        </p:spPr>
        <p:txBody>
          <a:bodyPr lIns="0" tIns="34290" rIns="68580" bIns="34290" anchor="t">
            <a:normAutofit/>
          </a:bodyPr>
          <a:lstStyle>
            <a:lvl1pPr marL="0" marR="0" indent="0" algn="l" defTabSz="342900" rtl="0" eaLnBrk="1" fontAlgn="auto" latinLnBrk="0" hangingPunct="1">
              <a:lnSpc>
                <a:spcPct val="100000"/>
              </a:lnSpc>
              <a:spcBef>
                <a:spcPts val="375"/>
              </a:spcBef>
              <a:spcAft>
                <a:spcPts val="0"/>
              </a:spcAft>
              <a:buClrTx/>
              <a:buSzTx/>
              <a:buFontTx/>
              <a:buNone/>
              <a:tabLst/>
              <a:defRPr lang="en-US" sz="1100" b="0" i="0" kern="1200" dirty="0" smtClean="0">
                <a:solidFill>
                  <a:schemeClr val="tx1"/>
                </a:solidFill>
                <a:latin typeface="Source Sans Pro" pitchFamily="34" charset="0"/>
                <a:ea typeface="+mn-ea"/>
                <a:cs typeface="Source Sans Pro" pitchFamily="34" charset="0"/>
              </a:defRPr>
            </a:lvl1pPr>
            <a:lvl2pPr marL="385763" marR="0" indent="-128588" algn="l" defTabSz="342900" rtl="0" eaLnBrk="1" fontAlgn="auto" latinLnBrk="0" hangingPunct="1">
              <a:lnSpc>
                <a:spcPct val="100000"/>
              </a:lnSpc>
              <a:spcBef>
                <a:spcPts val="375"/>
              </a:spcBef>
              <a:spcAft>
                <a:spcPts val="0"/>
              </a:spcAft>
              <a:buClrTx/>
              <a:buSzTx/>
              <a:buFont typeface="Arial"/>
              <a:buChar char="•"/>
              <a:tabLst/>
              <a:defRPr sz="1100" b="0" kern="0" baseline="0">
                <a:latin typeface="Source Sans Pro" pitchFamily="34" charset="0"/>
              </a:defRPr>
            </a:lvl2pPr>
            <a:lvl3pPr marL="557213" marR="0" indent="0" algn="l" defTabSz="342900" rtl="0" eaLnBrk="1" fontAlgn="auto" latinLnBrk="0" hangingPunct="1">
              <a:lnSpc>
                <a:spcPct val="100000"/>
              </a:lnSpc>
              <a:spcBef>
                <a:spcPts val="375"/>
              </a:spcBef>
              <a:spcAft>
                <a:spcPts val="0"/>
              </a:spcAft>
              <a:buClrTx/>
              <a:buSzTx/>
              <a:buFont typeface="Arial"/>
              <a:buNone/>
              <a:tabLst/>
              <a:defRPr sz="1100" b="0">
                <a:latin typeface="Source Sans Pro" pitchFamily="34" charset="0"/>
              </a:defRPr>
            </a:lvl3pPr>
            <a:lvl4pPr marL="1028700" indent="0">
              <a:buNone/>
              <a:defRPr sz="1100" b="0">
                <a:latin typeface="Source Sans Pro" pitchFamily="34" charset="0"/>
              </a:defRPr>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r>
              <a:rPr lang="en-US" dirty="0" smtClean="0"/>
              <a:t>. </a:t>
            </a:r>
            <a:r>
              <a:rPr lang="en-US" dirty="0" err="1" smtClean="0"/>
              <a:t>Fusce</a:t>
            </a:r>
            <a:r>
              <a:rPr lang="en-US" dirty="0" smtClean="0"/>
              <a:t> </a:t>
            </a:r>
            <a:r>
              <a:rPr lang="en-US" dirty="0" err="1" smtClean="0"/>
              <a:t>posuere</a:t>
            </a:r>
            <a:r>
              <a:rPr lang="en-US" dirty="0" smtClean="0"/>
              <a:t>, magna </a:t>
            </a:r>
            <a:r>
              <a:rPr lang="en-US" dirty="0" err="1" smtClean="0"/>
              <a:t>sed</a:t>
            </a:r>
            <a:r>
              <a:rPr lang="en-US" dirty="0" smtClean="0"/>
              <a:t> </a:t>
            </a:r>
            <a:r>
              <a:rPr lang="en-US" dirty="0" err="1" smtClean="0"/>
              <a:t>pulvinar</a:t>
            </a:r>
            <a:r>
              <a:rPr lang="en-US" dirty="0" smtClean="0"/>
              <a:t> </a:t>
            </a:r>
            <a:r>
              <a:rPr lang="en-US" dirty="0" err="1" smtClean="0"/>
              <a:t>ultricies</a:t>
            </a:r>
            <a:r>
              <a:rPr lang="en-US" dirty="0" smtClean="0"/>
              <a:t>, </a:t>
            </a:r>
            <a:r>
              <a:rPr lang="en-US" dirty="0" err="1" smtClean="0"/>
              <a:t>purus</a:t>
            </a:r>
            <a:r>
              <a:rPr lang="en-US" dirty="0" smtClean="0"/>
              <a:t> </a:t>
            </a:r>
            <a:r>
              <a:rPr lang="en-US" dirty="0" err="1" smtClean="0"/>
              <a:t>lectus</a:t>
            </a:r>
            <a:r>
              <a:rPr lang="en-US" dirty="0" smtClean="0"/>
              <a:t> </a:t>
            </a:r>
            <a:r>
              <a:rPr lang="en-US" dirty="0" err="1" smtClean="0"/>
              <a:t>malesuada</a:t>
            </a:r>
            <a:r>
              <a:rPr lang="en-US" dirty="0" smtClean="0"/>
              <a:t> </a:t>
            </a:r>
            <a:r>
              <a:rPr lang="en-US" dirty="0" err="1" smtClean="0"/>
              <a:t>libero</a:t>
            </a:r>
            <a:r>
              <a:rPr lang="en-US" dirty="0" smtClean="0"/>
              <a:t>, sit </a:t>
            </a:r>
            <a:r>
              <a:rPr lang="en-US" dirty="0" err="1" smtClean="0"/>
              <a:t>amet</a:t>
            </a:r>
            <a:r>
              <a:rPr lang="en-US" dirty="0" smtClean="0"/>
              <a:t> </a:t>
            </a:r>
            <a:r>
              <a:rPr lang="en-US" dirty="0" err="1" smtClean="0"/>
              <a:t>commodo</a:t>
            </a:r>
            <a:r>
              <a:rPr lang="en-US" dirty="0" smtClean="0"/>
              <a:t> magna </a:t>
            </a:r>
            <a:r>
              <a:rPr lang="en-US" dirty="0" err="1" smtClean="0"/>
              <a:t>eros</a:t>
            </a:r>
            <a:r>
              <a:rPr lang="en-US" dirty="0" smtClean="0"/>
              <a:t> </a:t>
            </a:r>
            <a:r>
              <a:rPr lang="en-US" dirty="0" err="1" smtClean="0"/>
              <a:t>quis</a:t>
            </a:r>
            <a:r>
              <a:rPr lang="en-US" dirty="0" smtClean="0"/>
              <a:t> </a:t>
            </a:r>
            <a:r>
              <a:rPr lang="en-US" dirty="0" err="1" smtClean="0"/>
              <a:t>urna</a:t>
            </a:r>
            <a:r>
              <a:rPr lang="en-US" dirty="0" smtClean="0"/>
              <a:t>.</a:t>
            </a:r>
          </a:p>
          <a:p>
            <a:pPr marL="128588" marR="0" lvl="0"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Nunc</a:t>
            </a:r>
            <a:r>
              <a:rPr lang="en-US" dirty="0" smtClean="0"/>
              <a:t> </a:t>
            </a:r>
            <a:r>
              <a:rPr lang="en-US" dirty="0" err="1" smtClean="0"/>
              <a:t>viverra</a:t>
            </a:r>
            <a:r>
              <a:rPr lang="en-US" dirty="0" smtClean="0"/>
              <a:t> </a:t>
            </a:r>
            <a:r>
              <a:rPr lang="en-US" dirty="0" err="1" smtClean="0"/>
              <a:t>imperdiet</a:t>
            </a:r>
            <a:r>
              <a:rPr lang="en-US" dirty="0" smtClean="0"/>
              <a:t> </a:t>
            </a:r>
            <a:r>
              <a:rPr lang="en-US" dirty="0" err="1" smtClean="0"/>
              <a:t>enim</a:t>
            </a:r>
            <a:r>
              <a:rPr lang="en-US" dirty="0" smtClean="0"/>
              <a:t>. </a:t>
            </a:r>
            <a:r>
              <a:rPr lang="en-US" dirty="0" err="1" smtClean="0"/>
              <a:t>Fusce</a:t>
            </a:r>
            <a:r>
              <a:rPr lang="en-US" dirty="0" smtClean="0"/>
              <a:t> est. </a:t>
            </a:r>
            <a:r>
              <a:rPr lang="en-US" dirty="0" err="1" smtClean="0"/>
              <a:t>Vivamus</a:t>
            </a:r>
            <a:r>
              <a:rPr lang="en-US" dirty="0" smtClean="0"/>
              <a:t> a </a:t>
            </a:r>
            <a:r>
              <a:rPr lang="en-US" dirty="0" err="1" smtClean="0"/>
              <a:t>tellus</a:t>
            </a:r>
            <a:r>
              <a:rPr lang="en-US" dirty="0" smtClean="0"/>
              <a:t>.</a:t>
            </a:r>
          </a:p>
          <a:p>
            <a:pPr marL="385763" marR="0" lvl="1"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 </a:t>
            </a:r>
            <a:r>
              <a:rPr lang="en-US" dirty="0" err="1" smtClean="0"/>
              <a:t>Proin</a:t>
            </a:r>
            <a:r>
              <a:rPr lang="en-US" dirty="0" smtClean="0"/>
              <a:t> </a:t>
            </a:r>
            <a:r>
              <a:rPr lang="en-US" dirty="0" err="1" smtClean="0"/>
              <a:t>pharetra</a:t>
            </a:r>
            <a:r>
              <a:rPr lang="en-US" dirty="0" smtClean="0"/>
              <a:t> </a:t>
            </a:r>
            <a:r>
              <a:rPr lang="en-US" dirty="0" err="1" smtClean="0"/>
              <a:t>nonummy</a:t>
            </a:r>
            <a:r>
              <a:rPr lang="en-US" dirty="0" smtClean="0"/>
              <a:t> </a:t>
            </a:r>
            <a:r>
              <a:rPr lang="en-US" dirty="0" err="1" smtClean="0"/>
              <a:t>pede</a:t>
            </a:r>
            <a:r>
              <a:rPr lang="en-US" dirty="0" smtClean="0"/>
              <a:t>. </a:t>
            </a:r>
            <a:r>
              <a:rPr lang="en-US" dirty="0" err="1" smtClean="0"/>
              <a:t>Mauris</a:t>
            </a:r>
            <a:r>
              <a:rPr lang="en-US" dirty="0" smtClean="0"/>
              <a:t> et </a:t>
            </a:r>
            <a:r>
              <a:rPr lang="en-US" dirty="0" err="1" smtClean="0"/>
              <a:t>orci</a:t>
            </a:r>
            <a:r>
              <a:rPr lang="en-US" dirty="0" smtClean="0"/>
              <a:t>.</a:t>
            </a:r>
          </a:p>
          <a:p>
            <a:pPr marL="685800" marR="0" lvl="2"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 </a:t>
            </a:r>
            <a:r>
              <a:rPr lang="en-US" dirty="0" err="1" smtClean="0"/>
              <a:t>Proin</a:t>
            </a:r>
            <a:r>
              <a:rPr lang="en-US" dirty="0" smtClean="0"/>
              <a:t> </a:t>
            </a:r>
            <a:r>
              <a:rPr lang="en-US" dirty="0" err="1" smtClean="0"/>
              <a:t>pharetra</a:t>
            </a:r>
            <a:r>
              <a:rPr lang="en-US" dirty="0" smtClean="0"/>
              <a:t> </a:t>
            </a:r>
            <a:r>
              <a:rPr lang="en-US" dirty="0" err="1" smtClean="0"/>
              <a:t>nonummy</a:t>
            </a:r>
            <a:r>
              <a:rPr lang="en-US" dirty="0" smtClean="0"/>
              <a:t> </a:t>
            </a:r>
            <a:r>
              <a:rPr lang="en-US" dirty="0" err="1" smtClean="0"/>
              <a:t>pede</a:t>
            </a:r>
            <a:r>
              <a:rPr lang="en-US" dirty="0" smtClean="0"/>
              <a:t>. </a:t>
            </a:r>
            <a:r>
              <a:rPr lang="en-US" dirty="0" err="1" smtClean="0"/>
              <a:t>Mauris</a:t>
            </a:r>
            <a:r>
              <a:rPr lang="en-US" dirty="0" smtClean="0"/>
              <a:t> et </a:t>
            </a:r>
            <a:r>
              <a:rPr lang="en-US" dirty="0" err="1" smtClean="0"/>
              <a:t>orci</a:t>
            </a:r>
            <a:r>
              <a:rPr lang="en-US" dirty="0" smtClean="0"/>
              <a:t>.</a:t>
            </a:r>
          </a:p>
          <a:p>
            <a:pPr marL="1157288" marR="0" lvl="3"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 </a:t>
            </a:r>
            <a:r>
              <a:rPr lang="en-US" dirty="0" err="1" smtClean="0"/>
              <a:t>Proin</a:t>
            </a:r>
            <a:r>
              <a:rPr lang="en-US" dirty="0" smtClean="0"/>
              <a:t> </a:t>
            </a:r>
            <a:r>
              <a:rPr lang="en-US" dirty="0" err="1" smtClean="0"/>
              <a:t>pharetra</a:t>
            </a:r>
            <a:r>
              <a:rPr lang="en-US" dirty="0" smtClean="0"/>
              <a:t> </a:t>
            </a:r>
            <a:r>
              <a:rPr lang="en-US" dirty="0" err="1" smtClean="0"/>
              <a:t>nonummy</a:t>
            </a:r>
            <a:r>
              <a:rPr lang="en-US" dirty="0" smtClean="0"/>
              <a:t> </a:t>
            </a:r>
            <a:r>
              <a:rPr lang="en-US" dirty="0" err="1" smtClean="0"/>
              <a:t>pede</a:t>
            </a:r>
            <a:r>
              <a:rPr lang="en-US" dirty="0" smtClean="0"/>
              <a:t>. </a:t>
            </a:r>
            <a:r>
              <a:rPr lang="en-US" dirty="0" err="1" smtClean="0"/>
              <a:t>Mauris</a:t>
            </a:r>
            <a:r>
              <a:rPr lang="en-US" dirty="0" smtClean="0"/>
              <a:t> et </a:t>
            </a:r>
            <a:r>
              <a:rPr lang="en-US" dirty="0" err="1" smtClean="0"/>
              <a:t>orci</a:t>
            </a:r>
            <a:r>
              <a:rPr lang="en-US" dirty="0" smtClean="0"/>
              <a:t>.</a:t>
            </a:r>
          </a:p>
        </p:txBody>
      </p:sp>
      <p:sp>
        <p:nvSpPr>
          <p:cNvPr id="4" name="Rectangle 3"/>
          <p:cNvSpPr>
            <a:spLocks noChangeArrowheads="1"/>
          </p:cNvSpPr>
          <p:nvPr userDrawn="1"/>
        </p:nvSpPr>
        <p:spPr bwMode="auto">
          <a:xfrm>
            <a:off x="6550027" y="4904980"/>
            <a:ext cx="193357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fld id="{25A9E6BD-FE09-0F4B-8746-C9FC7E75F93E}" type="slidenum">
              <a:rPr lang="fr-FR" sz="500" b="0" i="0" smtClean="0">
                <a:solidFill>
                  <a:schemeClr val="tx1"/>
                </a:solidFill>
                <a:latin typeface="Source Sans Pro"/>
                <a:cs typeface="Source Sans Pro"/>
              </a:rPr>
              <a:pPr algn="r"/>
              <a:t>‹Nº›</a:t>
            </a:fld>
            <a:r>
              <a:rPr lang="fr-FR" sz="500" b="0" i="0" dirty="0" smtClean="0">
                <a:solidFill>
                  <a:schemeClr val="tx1"/>
                </a:solidFill>
                <a:latin typeface="Source Sans Pro"/>
                <a:cs typeface="Source Sans Pro"/>
              </a:rPr>
              <a:t> </a:t>
            </a:r>
            <a:r>
              <a:rPr lang="en-US" sz="600" i="1" dirty="0" smtClean="0">
                <a:solidFill>
                  <a:srgbClr val="0092D2"/>
                </a:solidFill>
                <a:latin typeface="Source Sans Pro Black"/>
                <a:cs typeface="Source Sans Pro Black"/>
              </a:rPr>
              <a:t>/</a:t>
            </a:r>
            <a:endParaRPr lang="fr-FR" sz="500" b="0" i="0" dirty="0">
              <a:solidFill>
                <a:schemeClr val="tx1"/>
              </a:solidFill>
              <a:latin typeface="Source Sans Pro"/>
              <a:cs typeface="Source Sans Pro"/>
            </a:endParaRPr>
          </a:p>
        </p:txBody>
      </p:sp>
      <p:pic>
        <p:nvPicPr>
          <p:cNvPr id="5" name="Picture 4" descr="Logo_CMYK-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698366" y="98149"/>
            <a:ext cx="2200865" cy="624570"/>
          </a:xfrm>
          <a:prstGeom prst="rect">
            <a:avLst/>
          </a:prstGeom>
        </p:spPr>
      </p:pic>
      <p:sp>
        <p:nvSpPr>
          <p:cNvPr id="6" name="txtFooter1"/>
          <p:cNvSpPr txBox="1"/>
          <p:nvPr userDrawn="1">
            <p:custDataLst>
              <p:tags r:id="rId1"/>
            </p:custDataLst>
          </p:nvPr>
        </p:nvSpPr>
        <p:spPr>
          <a:xfrm>
            <a:off x="836309" y="4865336"/>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25403487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Text + Image)">
    <p:spTree>
      <p:nvGrpSpPr>
        <p:cNvPr id="1" name=""/>
        <p:cNvGrpSpPr/>
        <p:nvPr/>
      </p:nvGrpSpPr>
      <p:grpSpPr>
        <a:xfrm>
          <a:off x="0" y="0"/>
          <a:ext cx="0" cy="0"/>
          <a:chOff x="0" y="0"/>
          <a:chExt cx="0" cy="0"/>
        </a:xfrm>
      </p:grpSpPr>
      <p:pic>
        <p:nvPicPr>
          <p:cNvPr id="3" name="Picture 2" descr="PICT_EXAMPLE_1.jpg"/>
          <p:cNvPicPr>
            <a:picLocks noChangeAspect="1"/>
          </p:cNvPicPr>
          <p:nvPr userDrawn="1"/>
        </p:nvPicPr>
        <p:blipFill rotWithShape="1">
          <a:blip r:embed="rId3" cstate="email">
            <a:extLst>
              <a:ext uri="{28A0092B-C50C-407E-A947-70E740481C1C}">
                <a14:useLocalDpi xmlns="" xmlns:a14="http://schemas.microsoft.com/office/drawing/2010/main"/>
              </a:ext>
            </a:extLst>
          </a:blip>
          <a:srcRect l="23981"/>
          <a:stretch/>
        </p:blipFill>
        <p:spPr>
          <a:xfrm>
            <a:off x="836311" y="1576384"/>
            <a:ext cx="3735691" cy="3141683"/>
          </a:xfrm>
          <a:prstGeom prst="rect">
            <a:avLst/>
          </a:prstGeom>
        </p:spPr>
      </p:pic>
      <p:sp>
        <p:nvSpPr>
          <p:cNvPr id="8" name="Picture Placeholder 5"/>
          <p:cNvSpPr>
            <a:spLocks noGrp="1"/>
          </p:cNvSpPr>
          <p:nvPr>
            <p:ph type="pic" sz="quarter" idx="13"/>
          </p:nvPr>
        </p:nvSpPr>
        <p:spPr>
          <a:xfrm>
            <a:off x="836364" y="1576383"/>
            <a:ext cx="3735691" cy="3140110"/>
          </a:xfrm>
          <a:prstGeom prst="rect">
            <a:avLst/>
          </a:prstGeom>
        </p:spPr>
        <p:txBody>
          <a:bodyPr lIns="68580" tIns="1836000" rIns="68580" bIns="34290" anchor="t"/>
          <a:lstStyle>
            <a:lvl1pPr marL="0" indent="0" algn="ctr">
              <a:buFontTx/>
              <a:buNone/>
              <a:defRPr sz="1500"/>
            </a:lvl1pPr>
          </a:lstStyle>
          <a:p>
            <a:r>
              <a:rPr lang="es-ES" noProof="0" smtClean="0"/>
              <a:t>Haga clic en el icono para agregar una imagen</a:t>
            </a:r>
            <a:endParaRPr lang="en-GB" noProof="0" dirty="0"/>
          </a:p>
        </p:txBody>
      </p:sp>
      <p:sp>
        <p:nvSpPr>
          <p:cNvPr id="13" name="Text Placeholder 2"/>
          <p:cNvSpPr>
            <a:spLocks noGrp="1"/>
          </p:cNvSpPr>
          <p:nvPr>
            <p:ph type="body" idx="14" hasCustomPrompt="1"/>
          </p:nvPr>
        </p:nvSpPr>
        <p:spPr>
          <a:xfrm>
            <a:off x="4692772" y="1565695"/>
            <a:ext cx="3614921" cy="3150799"/>
          </a:xfrm>
          <a:prstGeom prst="rect">
            <a:avLst/>
          </a:prstGeom>
        </p:spPr>
        <p:txBody>
          <a:bodyPr lIns="0" tIns="34290" rIns="68580" bIns="34290" anchor="t">
            <a:normAutofit/>
          </a:bodyPr>
          <a:lstStyle>
            <a:lvl1pPr marL="0" marR="0" indent="0" algn="l" defTabSz="342900" rtl="0" eaLnBrk="1" fontAlgn="auto" latinLnBrk="0" hangingPunct="1">
              <a:lnSpc>
                <a:spcPct val="100000"/>
              </a:lnSpc>
              <a:spcBef>
                <a:spcPts val="375"/>
              </a:spcBef>
              <a:spcAft>
                <a:spcPts val="0"/>
              </a:spcAft>
              <a:buClrTx/>
              <a:buSzTx/>
              <a:buFontTx/>
              <a:buNone/>
              <a:tabLst/>
              <a:defRPr lang="en-US" sz="1100" b="0" i="0" kern="1200" dirty="0" smtClean="0">
                <a:solidFill>
                  <a:schemeClr val="tx1"/>
                </a:solidFill>
                <a:latin typeface="Source Sans Pro" pitchFamily="34" charset="0"/>
                <a:ea typeface="+mn-ea"/>
                <a:cs typeface="Source Sans Pro" pitchFamily="34" charset="0"/>
              </a:defRPr>
            </a:lvl1pPr>
            <a:lvl2pPr marL="385763" marR="0" indent="-128588" algn="l" defTabSz="342900" rtl="0" eaLnBrk="1" fontAlgn="auto" latinLnBrk="0" hangingPunct="1">
              <a:lnSpc>
                <a:spcPct val="100000"/>
              </a:lnSpc>
              <a:spcBef>
                <a:spcPts val="375"/>
              </a:spcBef>
              <a:spcAft>
                <a:spcPts val="0"/>
              </a:spcAft>
              <a:buClrTx/>
              <a:buSzTx/>
              <a:buFont typeface="Arial"/>
              <a:buChar char="•"/>
              <a:tabLst/>
              <a:defRPr sz="1100" b="0" kern="0" baseline="0">
                <a:latin typeface="Source Sans Pro" pitchFamily="34" charset="0"/>
              </a:defRPr>
            </a:lvl2pPr>
            <a:lvl3pPr marL="557213" marR="0" indent="0" algn="l" defTabSz="342900" rtl="0" eaLnBrk="1" fontAlgn="auto" latinLnBrk="0" hangingPunct="1">
              <a:lnSpc>
                <a:spcPct val="100000"/>
              </a:lnSpc>
              <a:spcBef>
                <a:spcPts val="375"/>
              </a:spcBef>
              <a:spcAft>
                <a:spcPts val="0"/>
              </a:spcAft>
              <a:buClrTx/>
              <a:buSzTx/>
              <a:buFont typeface="Arial"/>
              <a:buNone/>
              <a:tabLst/>
              <a:defRPr sz="1100" b="0">
                <a:latin typeface="Source Sans Pro" pitchFamily="34" charset="0"/>
              </a:defRPr>
            </a:lvl3pPr>
            <a:lvl4pPr marL="1028700" indent="0">
              <a:buNone/>
              <a:defRPr sz="1100" b="0">
                <a:latin typeface="Source Sans Pro" pitchFamily="34" charset="0"/>
              </a:defRPr>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r>
              <a:rPr lang="en-US" dirty="0" smtClean="0"/>
              <a:t>. </a:t>
            </a:r>
            <a:r>
              <a:rPr lang="en-US" dirty="0" err="1" smtClean="0"/>
              <a:t>Fusce</a:t>
            </a:r>
            <a:r>
              <a:rPr lang="en-US" dirty="0" smtClean="0"/>
              <a:t> </a:t>
            </a:r>
            <a:r>
              <a:rPr lang="en-US" dirty="0" err="1" smtClean="0"/>
              <a:t>posuere</a:t>
            </a:r>
            <a:r>
              <a:rPr lang="en-US" dirty="0" smtClean="0"/>
              <a:t>, magna </a:t>
            </a:r>
            <a:r>
              <a:rPr lang="en-US" dirty="0" err="1" smtClean="0"/>
              <a:t>sed</a:t>
            </a:r>
            <a:r>
              <a:rPr lang="en-US" dirty="0" smtClean="0"/>
              <a:t> </a:t>
            </a:r>
            <a:r>
              <a:rPr lang="en-US" dirty="0" err="1" smtClean="0"/>
              <a:t>pulvinar</a:t>
            </a:r>
            <a:r>
              <a:rPr lang="en-US" dirty="0" smtClean="0"/>
              <a:t> </a:t>
            </a:r>
            <a:r>
              <a:rPr lang="en-US" dirty="0" err="1" smtClean="0"/>
              <a:t>ultricies</a:t>
            </a:r>
            <a:r>
              <a:rPr lang="en-US" dirty="0" smtClean="0"/>
              <a:t>, </a:t>
            </a:r>
            <a:r>
              <a:rPr lang="en-US" dirty="0" err="1" smtClean="0"/>
              <a:t>purus</a:t>
            </a:r>
            <a:r>
              <a:rPr lang="en-US" dirty="0" smtClean="0"/>
              <a:t> </a:t>
            </a:r>
            <a:r>
              <a:rPr lang="en-US" dirty="0" err="1" smtClean="0"/>
              <a:t>lectus</a:t>
            </a:r>
            <a:r>
              <a:rPr lang="en-US" dirty="0" smtClean="0"/>
              <a:t> </a:t>
            </a:r>
            <a:r>
              <a:rPr lang="en-US" dirty="0" err="1" smtClean="0"/>
              <a:t>malesuada</a:t>
            </a:r>
            <a:r>
              <a:rPr lang="en-US" dirty="0" smtClean="0"/>
              <a:t> </a:t>
            </a:r>
            <a:r>
              <a:rPr lang="en-US" dirty="0" err="1" smtClean="0"/>
              <a:t>libero</a:t>
            </a:r>
            <a:r>
              <a:rPr lang="en-US" dirty="0" smtClean="0"/>
              <a:t>, sit </a:t>
            </a:r>
            <a:r>
              <a:rPr lang="en-US" dirty="0" err="1" smtClean="0"/>
              <a:t>amet</a:t>
            </a:r>
            <a:r>
              <a:rPr lang="en-US" dirty="0" smtClean="0"/>
              <a:t> </a:t>
            </a:r>
            <a:r>
              <a:rPr lang="en-US" dirty="0" err="1" smtClean="0"/>
              <a:t>commodo</a:t>
            </a:r>
            <a:r>
              <a:rPr lang="en-US" dirty="0" smtClean="0"/>
              <a:t> magna </a:t>
            </a:r>
            <a:r>
              <a:rPr lang="en-US" dirty="0" err="1" smtClean="0"/>
              <a:t>eros</a:t>
            </a:r>
            <a:r>
              <a:rPr lang="en-US" dirty="0" smtClean="0"/>
              <a:t> </a:t>
            </a:r>
            <a:r>
              <a:rPr lang="en-US" dirty="0" err="1" smtClean="0"/>
              <a:t>quis</a:t>
            </a:r>
            <a:r>
              <a:rPr lang="en-US" dirty="0" smtClean="0"/>
              <a:t> </a:t>
            </a:r>
            <a:r>
              <a:rPr lang="en-US" dirty="0" err="1" smtClean="0"/>
              <a:t>urna</a:t>
            </a:r>
            <a:r>
              <a:rPr lang="en-US" dirty="0" smtClean="0"/>
              <a:t>.</a:t>
            </a:r>
          </a:p>
          <a:p>
            <a:pPr marL="128588" marR="0" lvl="0"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Nunc</a:t>
            </a:r>
            <a:r>
              <a:rPr lang="en-US" dirty="0" smtClean="0"/>
              <a:t> </a:t>
            </a:r>
            <a:r>
              <a:rPr lang="en-US" dirty="0" err="1" smtClean="0"/>
              <a:t>viverra</a:t>
            </a:r>
            <a:r>
              <a:rPr lang="en-US" dirty="0" smtClean="0"/>
              <a:t> </a:t>
            </a:r>
            <a:r>
              <a:rPr lang="en-US" dirty="0" err="1" smtClean="0"/>
              <a:t>imperdiet</a:t>
            </a:r>
            <a:r>
              <a:rPr lang="en-US" dirty="0" smtClean="0"/>
              <a:t> </a:t>
            </a:r>
            <a:r>
              <a:rPr lang="en-US" dirty="0" err="1" smtClean="0"/>
              <a:t>enim</a:t>
            </a:r>
            <a:r>
              <a:rPr lang="en-US" dirty="0" smtClean="0"/>
              <a:t>. </a:t>
            </a:r>
            <a:r>
              <a:rPr lang="en-US" dirty="0" err="1" smtClean="0"/>
              <a:t>Fusce</a:t>
            </a:r>
            <a:r>
              <a:rPr lang="en-US" dirty="0" smtClean="0"/>
              <a:t> est. </a:t>
            </a:r>
            <a:r>
              <a:rPr lang="en-US" dirty="0" err="1" smtClean="0"/>
              <a:t>Vivamus</a:t>
            </a:r>
            <a:r>
              <a:rPr lang="en-US" dirty="0" smtClean="0"/>
              <a:t> a </a:t>
            </a:r>
            <a:r>
              <a:rPr lang="en-US" dirty="0" err="1" smtClean="0"/>
              <a:t>tellus</a:t>
            </a:r>
            <a:r>
              <a:rPr lang="en-US" dirty="0" smtClean="0"/>
              <a:t>.</a:t>
            </a:r>
          </a:p>
          <a:p>
            <a:pPr marL="385763" marR="0" lvl="1"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 </a:t>
            </a:r>
            <a:r>
              <a:rPr lang="en-US" dirty="0" err="1" smtClean="0"/>
              <a:t>Proin</a:t>
            </a:r>
            <a:r>
              <a:rPr lang="en-US" dirty="0" smtClean="0"/>
              <a:t> </a:t>
            </a:r>
            <a:r>
              <a:rPr lang="en-US" dirty="0" err="1" smtClean="0"/>
              <a:t>pharetra</a:t>
            </a:r>
            <a:r>
              <a:rPr lang="en-US" dirty="0" smtClean="0"/>
              <a:t> </a:t>
            </a:r>
            <a:r>
              <a:rPr lang="en-US" dirty="0" err="1" smtClean="0"/>
              <a:t>nonummy</a:t>
            </a:r>
            <a:r>
              <a:rPr lang="en-US" dirty="0" smtClean="0"/>
              <a:t> </a:t>
            </a:r>
            <a:r>
              <a:rPr lang="en-US" dirty="0" err="1" smtClean="0"/>
              <a:t>pede</a:t>
            </a:r>
            <a:r>
              <a:rPr lang="en-US" dirty="0" smtClean="0"/>
              <a:t>. </a:t>
            </a:r>
            <a:r>
              <a:rPr lang="en-US" dirty="0" err="1" smtClean="0"/>
              <a:t>Mauris</a:t>
            </a:r>
            <a:r>
              <a:rPr lang="en-US" dirty="0" smtClean="0"/>
              <a:t> et </a:t>
            </a:r>
            <a:r>
              <a:rPr lang="en-US" dirty="0" err="1" smtClean="0"/>
              <a:t>orci</a:t>
            </a:r>
            <a:r>
              <a:rPr lang="en-US" dirty="0" smtClean="0"/>
              <a:t>.</a:t>
            </a:r>
          </a:p>
          <a:p>
            <a:pPr marL="685800" marR="0" lvl="2"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 </a:t>
            </a:r>
            <a:r>
              <a:rPr lang="en-US" dirty="0" err="1" smtClean="0"/>
              <a:t>Proin</a:t>
            </a:r>
            <a:r>
              <a:rPr lang="en-US" dirty="0" smtClean="0"/>
              <a:t> </a:t>
            </a:r>
            <a:r>
              <a:rPr lang="en-US" dirty="0" err="1" smtClean="0"/>
              <a:t>pharetra</a:t>
            </a:r>
            <a:r>
              <a:rPr lang="en-US" dirty="0" smtClean="0"/>
              <a:t> </a:t>
            </a:r>
            <a:r>
              <a:rPr lang="en-US" dirty="0" err="1" smtClean="0"/>
              <a:t>nonummy</a:t>
            </a:r>
            <a:r>
              <a:rPr lang="en-US" dirty="0" smtClean="0"/>
              <a:t> </a:t>
            </a:r>
            <a:r>
              <a:rPr lang="en-US" dirty="0" err="1" smtClean="0"/>
              <a:t>pede</a:t>
            </a:r>
            <a:r>
              <a:rPr lang="en-US" dirty="0" smtClean="0"/>
              <a:t>. </a:t>
            </a:r>
            <a:r>
              <a:rPr lang="en-US" dirty="0" err="1" smtClean="0"/>
              <a:t>Mauris</a:t>
            </a:r>
            <a:r>
              <a:rPr lang="en-US" dirty="0" smtClean="0"/>
              <a:t> et </a:t>
            </a:r>
            <a:r>
              <a:rPr lang="en-US" dirty="0" err="1" smtClean="0"/>
              <a:t>orci</a:t>
            </a:r>
            <a:r>
              <a:rPr lang="en-US" dirty="0" smtClean="0"/>
              <a:t>.</a:t>
            </a:r>
          </a:p>
        </p:txBody>
      </p:sp>
      <p:sp>
        <p:nvSpPr>
          <p:cNvPr id="15" name="Text Placeholder 2"/>
          <p:cNvSpPr>
            <a:spLocks noGrp="1"/>
          </p:cNvSpPr>
          <p:nvPr>
            <p:ph type="body" idx="10" hasCustomPrompt="1"/>
          </p:nvPr>
        </p:nvSpPr>
        <p:spPr>
          <a:xfrm>
            <a:off x="836310" y="950021"/>
            <a:ext cx="7471382" cy="615672"/>
          </a:xfrm>
          <a:prstGeom prst="rect">
            <a:avLst/>
          </a:prstGeom>
        </p:spPr>
        <p:txBody>
          <a:bodyPr lIns="0" tIns="34290" rIns="68580" bIns="34290" anchor="t">
            <a:noAutofit/>
          </a:bodyPr>
          <a:lstStyle>
            <a:lvl1pPr marL="0" indent="0">
              <a:buNone/>
              <a:defRPr sz="1400" b="1" i="0" baseline="0">
                <a:latin typeface="Source Sans Pro"/>
                <a:cs typeface="Source Sans Pro"/>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title on two lines if needed</a:t>
            </a:r>
            <a:br>
              <a:rPr lang="en-US" dirty="0" smtClean="0"/>
            </a:br>
            <a:endParaRPr lang="en-US" dirty="0" smtClean="0"/>
          </a:p>
        </p:txBody>
      </p:sp>
      <p:sp>
        <p:nvSpPr>
          <p:cNvPr id="6" name="Rectangle 3"/>
          <p:cNvSpPr>
            <a:spLocks noChangeArrowheads="1"/>
          </p:cNvSpPr>
          <p:nvPr userDrawn="1"/>
        </p:nvSpPr>
        <p:spPr bwMode="auto">
          <a:xfrm>
            <a:off x="6550027" y="4904980"/>
            <a:ext cx="193357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fld id="{25A9E6BD-FE09-0F4B-8746-C9FC7E75F93E}" type="slidenum">
              <a:rPr lang="fr-FR" sz="500" b="0" i="0" smtClean="0">
                <a:solidFill>
                  <a:schemeClr val="tx1"/>
                </a:solidFill>
                <a:latin typeface="Source Sans Pro"/>
                <a:cs typeface="Source Sans Pro"/>
              </a:rPr>
              <a:pPr algn="r"/>
              <a:t>‹Nº›</a:t>
            </a:fld>
            <a:r>
              <a:rPr lang="fr-FR" sz="500" b="0" i="0" dirty="0" smtClean="0">
                <a:solidFill>
                  <a:schemeClr val="tx1"/>
                </a:solidFill>
                <a:latin typeface="Source Sans Pro"/>
                <a:cs typeface="Source Sans Pro"/>
              </a:rPr>
              <a:t> </a:t>
            </a:r>
            <a:r>
              <a:rPr lang="en-US" sz="600" i="1" dirty="0" smtClean="0">
                <a:solidFill>
                  <a:srgbClr val="0092D2"/>
                </a:solidFill>
                <a:latin typeface="Source Sans Pro Black"/>
                <a:cs typeface="Source Sans Pro Black"/>
              </a:rPr>
              <a:t>/</a:t>
            </a:r>
            <a:endParaRPr lang="fr-FR" sz="500" b="0" i="0" dirty="0">
              <a:solidFill>
                <a:schemeClr val="tx1"/>
              </a:solidFill>
              <a:latin typeface="Source Sans Pro"/>
              <a:cs typeface="Source Sans Pro"/>
            </a:endParaRPr>
          </a:p>
        </p:txBody>
      </p:sp>
      <p:pic>
        <p:nvPicPr>
          <p:cNvPr id="7" name="Picture 6" descr="Logo_CMYK-01.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98366" y="98149"/>
            <a:ext cx="2200865" cy="624570"/>
          </a:xfrm>
          <a:prstGeom prst="rect">
            <a:avLst/>
          </a:prstGeom>
        </p:spPr>
      </p:pic>
      <p:sp>
        <p:nvSpPr>
          <p:cNvPr id="9" name="txtFooter1"/>
          <p:cNvSpPr txBox="1"/>
          <p:nvPr userDrawn="1">
            <p:custDataLst>
              <p:tags r:id="rId1"/>
            </p:custDataLst>
          </p:nvPr>
        </p:nvSpPr>
        <p:spPr>
          <a:xfrm>
            <a:off x="836361" y="4877542"/>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38781417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Table + Graph)">
    <p:spTree>
      <p:nvGrpSpPr>
        <p:cNvPr id="1" name=""/>
        <p:cNvGrpSpPr/>
        <p:nvPr/>
      </p:nvGrpSpPr>
      <p:grpSpPr>
        <a:xfrm>
          <a:off x="0" y="0"/>
          <a:ext cx="0" cy="0"/>
          <a:chOff x="0" y="0"/>
          <a:chExt cx="0" cy="0"/>
        </a:xfrm>
      </p:grpSpPr>
      <p:pic>
        <p:nvPicPr>
          <p:cNvPr id="6" name="Picture 5" descr="Graph_Example.png"/>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a:off x="1085853" y="2866944"/>
            <a:ext cx="6820647" cy="1550495"/>
          </a:xfrm>
          <a:prstGeom prst="rect">
            <a:avLst/>
          </a:prstGeom>
        </p:spPr>
      </p:pic>
      <p:sp>
        <p:nvSpPr>
          <p:cNvPr id="9" name="Chart Placeholder 8"/>
          <p:cNvSpPr>
            <a:spLocks noGrp="1"/>
          </p:cNvSpPr>
          <p:nvPr>
            <p:ph type="chart" sz="quarter" idx="12"/>
          </p:nvPr>
        </p:nvSpPr>
        <p:spPr>
          <a:xfrm>
            <a:off x="836312" y="2707482"/>
            <a:ext cx="7471381" cy="1863814"/>
          </a:xfrm>
          <a:prstGeom prst="rect">
            <a:avLst/>
          </a:prstGeom>
        </p:spPr>
        <p:txBody>
          <a:bodyPr vert="horz" lIns="68580" tIns="34290" rIns="68580" bIns="34290" anchor="ctr"/>
          <a:lstStyle>
            <a:lvl1pPr marL="0" indent="0" algn="ctr">
              <a:buNone/>
              <a:defRPr>
                <a:solidFill>
                  <a:srgbClr val="000000"/>
                </a:solidFill>
              </a:defRPr>
            </a:lvl1pPr>
          </a:lstStyle>
          <a:p>
            <a:r>
              <a:rPr lang="es-ES" smtClean="0"/>
              <a:t>Haga clic en el icono para agregar un gráfico</a:t>
            </a:r>
            <a:endParaRPr lang="en-US" dirty="0"/>
          </a:p>
        </p:txBody>
      </p:sp>
      <p:sp>
        <p:nvSpPr>
          <p:cNvPr id="13" name="Text Placeholder 2"/>
          <p:cNvSpPr>
            <a:spLocks noGrp="1"/>
          </p:cNvSpPr>
          <p:nvPr>
            <p:ph type="body" idx="11" hasCustomPrompt="1"/>
          </p:nvPr>
        </p:nvSpPr>
        <p:spPr>
          <a:xfrm>
            <a:off x="836310" y="1565694"/>
            <a:ext cx="7471382" cy="1141788"/>
          </a:xfrm>
          <a:prstGeom prst="rect">
            <a:avLst/>
          </a:prstGeom>
        </p:spPr>
        <p:txBody>
          <a:bodyPr lIns="0" tIns="34290" rIns="68580" bIns="34290" anchor="t">
            <a:normAutofit/>
          </a:bodyPr>
          <a:lstStyle>
            <a:lvl1pPr marL="0" marR="0" indent="0" algn="l" defTabSz="342900" rtl="0" eaLnBrk="1" fontAlgn="auto" latinLnBrk="0" hangingPunct="1">
              <a:lnSpc>
                <a:spcPct val="100000"/>
              </a:lnSpc>
              <a:spcBef>
                <a:spcPts val="375"/>
              </a:spcBef>
              <a:spcAft>
                <a:spcPts val="0"/>
              </a:spcAft>
              <a:buClrTx/>
              <a:buSzTx/>
              <a:buFontTx/>
              <a:buNone/>
              <a:tabLst/>
              <a:defRPr lang="en-US" sz="1100" b="0" i="0" kern="1200" dirty="0" smtClean="0">
                <a:solidFill>
                  <a:schemeClr val="tx1"/>
                </a:solidFill>
                <a:latin typeface="Source Sans Pro" pitchFamily="34" charset="0"/>
                <a:ea typeface="+mn-ea"/>
                <a:cs typeface="Source Sans Pro" pitchFamily="34" charset="0"/>
              </a:defRPr>
            </a:lvl1pPr>
            <a:lvl2pPr marL="385763" marR="0" indent="-128588" algn="l" defTabSz="342900" rtl="0" eaLnBrk="1" fontAlgn="auto" latinLnBrk="0" hangingPunct="1">
              <a:lnSpc>
                <a:spcPct val="100000"/>
              </a:lnSpc>
              <a:spcBef>
                <a:spcPts val="375"/>
              </a:spcBef>
              <a:spcAft>
                <a:spcPts val="0"/>
              </a:spcAft>
              <a:buClrTx/>
              <a:buSzTx/>
              <a:buFont typeface="Arial"/>
              <a:buChar char="•"/>
              <a:tabLst/>
              <a:defRPr sz="1100" b="0" kern="0" baseline="0">
                <a:latin typeface="Source Sans Pro" pitchFamily="34" charset="0"/>
              </a:defRPr>
            </a:lvl2pPr>
            <a:lvl3pPr marL="557213" marR="0" indent="0" algn="l" defTabSz="342900" rtl="0" eaLnBrk="1" fontAlgn="auto" latinLnBrk="0" hangingPunct="1">
              <a:lnSpc>
                <a:spcPct val="100000"/>
              </a:lnSpc>
              <a:spcBef>
                <a:spcPts val="375"/>
              </a:spcBef>
              <a:spcAft>
                <a:spcPts val="0"/>
              </a:spcAft>
              <a:buClrTx/>
              <a:buSzTx/>
              <a:buFont typeface="Arial"/>
              <a:buNone/>
              <a:tabLst/>
              <a:defRPr sz="1100" b="0">
                <a:latin typeface="Source Sans Pro" pitchFamily="34" charset="0"/>
              </a:defRPr>
            </a:lvl3pPr>
            <a:lvl4pPr marL="1028700" indent="0">
              <a:buNone/>
              <a:defRPr sz="1100" b="0">
                <a:latin typeface="Source Sans Pro" pitchFamily="34" charset="0"/>
              </a:defRPr>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consectetuer</a:t>
            </a:r>
            <a:r>
              <a:rPr lang="en-US" dirty="0" smtClean="0"/>
              <a:t> </a:t>
            </a:r>
            <a:r>
              <a:rPr lang="en-US" dirty="0" err="1" smtClean="0"/>
              <a:t>adipiscing</a:t>
            </a:r>
            <a:r>
              <a:rPr lang="en-US" dirty="0" smtClean="0"/>
              <a:t> </a:t>
            </a:r>
            <a:r>
              <a:rPr lang="en-US" dirty="0" err="1" smtClean="0"/>
              <a:t>elit</a:t>
            </a:r>
            <a:r>
              <a:rPr lang="en-US" dirty="0" smtClean="0"/>
              <a:t>. Maecenas </a:t>
            </a:r>
            <a:r>
              <a:rPr lang="en-US" dirty="0" err="1" smtClean="0"/>
              <a:t>porttitor</a:t>
            </a:r>
            <a:r>
              <a:rPr lang="en-US" dirty="0" smtClean="0"/>
              <a:t> </a:t>
            </a:r>
            <a:r>
              <a:rPr lang="en-US" dirty="0" err="1" smtClean="0"/>
              <a:t>congue</a:t>
            </a:r>
            <a:r>
              <a:rPr lang="en-US" dirty="0" smtClean="0"/>
              <a:t> </a:t>
            </a:r>
            <a:r>
              <a:rPr lang="en-US" dirty="0" err="1" smtClean="0"/>
              <a:t>massa</a:t>
            </a:r>
            <a:r>
              <a:rPr lang="en-US" dirty="0" smtClean="0"/>
              <a:t>. </a:t>
            </a:r>
            <a:r>
              <a:rPr lang="en-US" dirty="0" err="1" smtClean="0"/>
              <a:t>Fusce</a:t>
            </a:r>
            <a:r>
              <a:rPr lang="en-US" dirty="0" smtClean="0"/>
              <a:t> </a:t>
            </a:r>
            <a:r>
              <a:rPr lang="en-US" dirty="0" err="1" smtClean="0"/>
              <a:t>posuere</a:t>
            </a:r>
            <a:r>
              <a:rPr lang="en-US" dirty="0" smtClean="0"/>
              <a:t>, magna </a:t>
            </a:r>
            <a:r>
              <a:rPr lang="en-US" dirty="0" err="1" smtClean="0"/>
              <a:t>sed</a:t>
            </a:r>
            <a:r>
              <a:rPr lang="en-US" dirty="0" smtClean="0"/>
              <a:t> </a:t>
            </a:r>
            <a:r>
              <a:rPr lang="en-US" dirty="0" err="1" smtClean="0"/>
              <a:t>pulvinar</a:t>
            </a:r>
            <a:r>
              <a:rPr lang="en-US" dirty="0" smtClean="0"/>
              <a:t> </a:t>
            </a:r>
            <a:r>
              <a:rPr lang="en-US" dirty="0" err="1" smtClean="0"/>
              <a:t>ultricies</a:t>
            </a:r>
            <a:r>
              <a:rPr lang="en-US" dirty="0" smtClean="0"/>
              <a:t>, </a:t>
            </a:r>
            <a:r>
              <a:rPr lang="en-US" dirty="0" err="1" smtClean="0"/>
              <a:t>purus</a:t>
            </a:r>
            <a:r>
              <a:rPr lang="en-US" dirty="0" smtClean="0"/>
              <a:t> </a:t>
            </a:r>
            <a:r>
              <a:rPr lang="en-US" dirty="0" err="1" smtClean="0"/>
              <a:t>lectus</a:t>
            </a:r>
            <a:r>
              <a:rPr lang="en-US" dirty="0" smtClean="0"/>
              <a:t> </a:t>
            </a:r>
            <a:r>
              <a:rPr lang="en-US" dirty="0" err="1" smtClean="0"/>
              <a:t>malesuada</a:t>
            </a:r>
            <a:r>
              <a:rPr lang="en-US" dirty="0" smtClean="0"/>
              <a:t> </a:t>
            </a:r>
            <a:r>
              <a:rPr lang="en-US" dirty="0" err="1" smtClean="0"/>
              <a:t>libero</a:t>
            </a:r>
            <a:r>
              <a:rPr lang="en-US" dirty="0" smtClean="0"/>
              <a:t>, sit </a:t>
            </a:r>
            <a:r>
              <a:rPr lang="en-US" dirty="0" err="1" smtClean="0"/>
              <a:t>amet</a:t>
            </a:r>
            <a:r>
              <a:rPr lang="en-US" dirty="0" smtClean="0"/>
              <a:t> </a:t>
            </a:r>
            <a:r>
              <a:rPr lang="en-US" dirty="0" err="1" smtClean="0"/>
              <a:t>commodo</a:t>
            </a:r>
            <a:r>
              <a:rPr lang="en-US" dirty="0" smtClean="0"/>
              <a:t> magna </a:t>
            </a:r>
            <a:r>
              <a:rPr lang="en-US" dirty="0" err="1" smtClean="0"/>
              <a:t>eros</a:t>
            </a:r>
            <a:r>
              <a:rPr lang="en-US" dirty="0" smtClean="0"/>
              <a:t> </a:t>
            </a:r>
            <a:r>
              <a:rPr lang="en-US" dirty="0" err="1" smtClean="0"/>
              <a:t>quis</a:t>
            </a:r>
            <a:r>
              <a:rPr lang="en-US" dirty="0" smtClean="0"/>
              <a:t> </a:t>
            </a:r>
            <a:r>
              <a:rPr lang="en-US" dirty="0" err="1" smtClean="0"/>
              <a:t>urna</a:t>
            </a:r>
            <a:r>
              <a:rPr lang="en-US" dirty="0" smtClean="0"/>
              <a:t>.</a:t>
            </a:r>
          </a:p>
          <a:p>
            <a:pPr marL="128588" marR="0" lvl="0" indent="-128588" algn="l" defTabSz="342900" rtl="0" eaLnBrk="1" fontAlgn="auto" latinLnBrk="0" hangingPunct="1">
              <a:lnSpc>
                <a:spcPct val="100000"/>
              </a:lnSpc>
              <a:spcBef>
                <a:spcPts val="375"/>
              </a:spcBef>
              <a:spcAft>
                <a:spcPts val="0"/>
              </a:spcAft>
              <a:buClrTx/>
              <a:buSzTx/>
              <a:buFont typeface="Arial"/>
              <a:buChar char="•"/>
              <a:tabLst/>
              <a:defRPr/>
            </a:pPr>
            <a:r>
              <a:rPr lang="en-US" dirty="0" err="1" smtClean="0"/>
              <a:t>Nunc</a:t>
            </a:r>
            <a:r>
              <a:rPr lang="en-US" dirty="0" smtClean="0"/>
              <a:t> </a:t>
            </a:r>
            <a:r>
              <a:rPr lang="en-US" dirty="0" err="1" smtClean="0"/>
              <a:t>viverra</a:t>
            </a:r>
            <a:r>
              <a:rPr lang="en-US" dirty="0" smtClean="0"/>
              <a:t> </a:t>
            </a:r>
            <a:r>
              <a:rPr lang="en-US" dirty="0" err="1" smtClean="0"/>
              <a:t>imperdiet</a:t>
            </a:r>
            <a:r>
              <a:rPr lang="en-US" dirty="0" smtClean="0"/>
              <a:t> </a:t>
            </a:r>
            <a:r>
              <a:rPr lang="en-US" dirty="0" err="1" smtClean="0"/>
              <a:t>enim</a:t>
            </a:r>
            <a:r>
              <a:rPr lang="en-US" dirty="0" smtClean="0"/>
              <a:t>. </a:t>
            </a:r>
            <a:r>
              <a:rPr lang="en-US" dirty="0" err="1" smtClean="0"/>
              <a:t>Fusce</a:t>
            </a:r>
            <a:r>
              <a:rPr lang="en-US" dirty="0" smtClean="0"/>
              <a:t> est. </a:t>
            </a:r>
            <a:r>
              <a:rPr lang="en-US" dirty="0" err="1" smtClean="0"/>
              <a:t>Vivamus</a:t>
            </a:r>
            <a:r>
              <a:rPr lang="en-US" dirty="0" smtClean="0"/>
              <a:t> a </a:t>
            </a:r>
            <a:r>
              <a:rPr lang="en-US" dirty="0" err="1" smtClean="0"/>
              <a:t>tellus</a:t>
            </a:r>
            <a:r>
              <a:rPr lang="en-US" dirty="0" smtClean="0"/>
              <a:t>. et </a:t>
            </a:r>
            <a:r>
              <a:rPr lang="en-US" dirty="0" err="1" smtClean="0"/>
              <a:t>orci</a:t>
            </a:r>
            <a:r>
              <a:rPr lang="en-US" dirty="0" smtClean="0"/>
              <a:t>.</a:t>
            </a:r>
          </a:p>
        </p:txBody>
      </p:sp>
      <p:sp>
        <p:nvSpPr>
          <p:cNvPr id="14" name="Text Placeholder 2"/>
          <p:cNvSpPr>
            <a:spLocks noGrp="1"/>
          </p:cNvSpPr>
          <p:nvPr>
            <p:ph type="body" idx="10" hasCustomPrompt="1"/>
          </p:nvPr>
        </p:nvSpPr>
        <p:spPr>
          <a:xfrm>
            <a:off x="836310" y="950021"/>
            <a:ext cx="7471382" cy="615672"/>
          </a:xfrm>
          <a:prstGeom prst="rect">
            <a:avLst/>
          </a:prstGeom>
        </p:spPr>
        <p:txBody>
          <a:bodyPr lIns="0" tIns="34290" rIns="68580" bIns="34290" anchor="t">
            <a:noAutofit/>
          </a:bodyPr>
          <a:lstStyle>
            <a:lvl1pPr marL="0" indent="0">
              <a:buNone/>
              <a:defRPr sz="1400" b="1" i="0" baseline="0">
                <a:latin typeface="Source Sans Pro"/>
                <a:cs typeface="Source Sans Pro"/>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add title on two lines if needed</a:t>
            </a:r>
            <a:br>
              <a:rPr lang="en-US" dirty="0" smtClean="0"/>
            </a:br>
            <a:endParaRPr lang="en-US" dirty="0" smtClean="0"/>
          </a:p>
        </p:txBody>
      </p:sp>
      <p:sp>
        <p:nvSpPr>
          <p:cNvPr id="7" name="Rectangle 3"/>
          <p:cNvSpPr>
            <a:spLocks noChangeArrowheads="1"/>
          </p:cNvSpPr>
          <p:nvPr userDrawn="1"/>
        </p:nvSpPr>
        <p:spPr bwMode="auto">
          <a:xfrm>
            <a:off x="6550027" y="4904980"/>
            <a:ext cx="193357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fld id="{25A9E6BD-FE09-0F4B-8746-C9FC7E75F93E}" type="slidenum">
              <a:rPr lang="fr-FR" sz="500" b="0" i="0" smtClean="0">
                <a:solidFill>
                  <a:schemeClr val="tx1"/>
                </a:solidFill>
                <a:latin typeface="Source Sans Pro"/>
                <a:cs typeface="Source Sans Pro"/>
              </a:rPr>
              <a:pPr algn="r"/>
              <a:t>‹Nº›</a:t>
            </a:fld>
            <a:r>
              <a:rPr lang="fr-FR" sz="500" b="0" i="0" dirty="0" smtClean="0">
                <a:solidFill>
                  <a:schemeClr val="tx1"/>
                </a:solidFill>
                <a:latin typeface="Source Sans Pro"/>
                <a:cs typeface="Source Sans Pro"/>
              </a:rPr>
              <a:t> </a:t>
            </a:r>
            <a:r>
              <a:rPr lang="en-US" sz="600" i="1" dirty="0" smtClean="0">
                <a:solidFill>
                  <a:srgbClr val="0092D2"/>
                </a:solidFill>
                <a:latin typeface="Source Sans Pro Black"/>
                <a:cs typeface="Source Sans Pro Black"/>
              </a:rPr>
              <a:t>/</a:t>
            </a:r>
            <a:endParaRPr lang="fr-FR" sz="500" b="0" i="0" dirty="0">
              <a:solidFill>
                <a:schemeClr val="tx1"/>
              </a:solidFill>
              <a:latin typeface="Source Sans Pro"/>
              <a:cs typeface="Source Sans Pro"/>
            </a:endParaRPr>
          </a:p>
        </p:txBody>
      </p:sp>
      <p:pic>
        <p:nvPicPr>
          <p:cNvPr id="8" name="Picture 7" descr="Logo_CMYK-01.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98366" y="98149"/>
            <a:ext cx="2200865" cy="624570"/>
          </a:xfrm>
          <a:prstGeom prst="rect">
            <a:avLst/>
          </a:prstGeom>
        </p:spPr>
      </p:pic>
      <p:sp>
        <p:nvSpPr>
          <p:cNvPr id="10" name="txtFooter1"/>
          <p:cNvSpPr txBox="1"/>
          <p:nvPr userDrawn="1">
            <p:custDataLst>
              <p:tags r:id="rId1"/>
            </p:custDataLst>
          </p:nvPr>
        </p:nvSpPr>
        <p:spPr>
          <a:xfrm>
            <a:off x="836309" y="4810469"/>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12063459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4" name="txtFooter1"/>
          <p:cNvSpPr txBox="1"/>
          <p:nvPr userDrawn="1">
            <p:custDataLst>
              <p:tags r:id="rId1"/>
            </p:custDataLst>
          </p:nvPr>
        </p:nvSpPr>
        <p:spPr>
          <a:xfrm>
            <a:off x="836310" y="2136029"/>
            <a:ext cx="7433632" cy="2111717"/>
          </a:xfrm>
          <a:prstGeom prst="rect">
            <a:avLst/>
          </a:prstGeom>
          <a:noFill/>
        </p:spPr>
        <p:txBody>
          <a:bodyPr wrap="square" lIns="0" tIns="0" rIns="0" bIns="0" rtlCol="0">
            <a:noAutofit/>
          </a:bodyPr>
          <a:lstStyle/>
          <a:p>
            <a:pPr lvl="0">
              <a:lnSpc>
                <a:spcPct val="100000"/>
              </a:lnSpc>
            </a:pPr>
            <a:r>
              <a:rPr lang="en-US" sz="700" b="0" i="0" u="none" dirty="0" smtClean="0">
                <a:solidFill>
                  <a:schemeClr val="tx1"/>
                </a:solidFill>
                <a:latin typeface="Source Sans Pro"/>
                <a:cs typeface="Source Sans Pro"/>
              </a:rPr>
              <a:t>www.archroma.com</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700" b="0" i="0" u="none" dirty="0" smtClean="0">
              <a:solidFill>
                <a:schemeClr val="tx1"/>
              </a:solidFill>
              <a:latin typeface="Source Sans Pro"/>
              <a:cs typeface="Source Sans Pro"/>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700" b="0" i="0" u="none" dirty="0" smtClean="0">
              <a:solidFill>
                <a:schemeClr val="tx1"/>
              </a:solidFill>
              <a:latin typeface="Source Sans Pro"/>
              <a:cs typeface="Source Sans Pro"/>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700" b="0" i="0" u="none" dirty="0" smtClean="0">
              <a:solidFill>
                <a:schemeClr val="tx1"/>
              </a:solidFill>
              <a:latin typeface="Source Sans Pro"/>
              <a:cs typeface="Source Sans Pro"/>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sz="700" b="0" i="0" u="none" dirty="0" smtClean="0">
                <a:solidFill>
                  <a:schemeClr val="tx1"/>
                </a:solidFill>
                <a:latin typeface="Source Sans Pro"/>
                <a:cs typeface="Source Sans Pro"/>
              </a:rPr>
              <a:t>This information corresponds to the present state of our knowledge and is intended as a general description of our products and their possible applications. Archroma makes no warranties, express or implied, as to the information’s accuracy, adequacy, sufficiency or freedom from defect and assumes no liability in connection with any use of this information. Any user of this product is responsible for determining the suitability of Archroma’s products for its particular application. * Nothing included in this information waives any of Archroma’s General Terms and Conditions of Sale, which control unless it agrees otherwise in writing. Any existing intellectual/industrial property rights must be observed. Due to possible changes in our products and applicable national and international regulations and laws, the status of our products could change. Material Safety Data Sheets providing safety precautions, that should be observed when handling or storing Archroma products, are available upon request and are provided in compliance with applicable law. You should obtain and review the applicable Material Safety Data Sheet information before handling any of these products. For additional information, please contact Archroma. *For sales to customers located within the United States and Canada the following applies in addition: NO EXPRESS OR IMPLIED WARRANTY IS MADE OF THE MERCHANTABILITY, SUITABILITY, FITNESS FOR A PARTICULAR PURPOSE OR OTHERWISE OF ANY PRODUCT OR SERVICE.</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700" b="0" i="0" u="none" dirty="0" smtClean="0">
              <a:solidFill>
                <a:schemeClr val="tx1"/>
              </a:solidFill>
              <a:latin typeface="Source Sans Pro"/>
              <a:cs typeface="Source Sans Pro"/>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en-US" sz="700" b="0" i="0" u="none" kern="1200" dirty="0" smtClean="0">
                <a:solidFill>
                  <a:schemeClr val="tx1"/>
                </a:solidFill>
                <a:latin typeface="Source Sans Pro"/>
                <a:ea typeface="+mn-ea"/>
                <a:cs typeface="Source Sans Pro"/>
              </a:rPr>
              <a:t>® Trademark of Archroma registered in many countries</a:t>
            </a:r>
            <a:br>
              <a:rPr lang="en-US" sz="700" b="0" i="0" u="none" kern="1200" dirty="0" smtClean="0">
                <a:solidFill>
                  <a:schemeClr val="tx1"/>
                </a:solidFill>
                <a:latin typeface="Source Sans Pro"/>
                <a:ea typeface="+mn-ea"/>
                <a:cs typeface="Source Sans Pro"/>
              </a:rPr>
            </a:br>
            <a:r>
              <a:rPr lang="en-US" sz="700" b="0" i="0" u="none" kern="1200" dirty="0" smtClean="0">
                <a:solidFill>
                  <a:schemeClr val="tx1"/>
                </a:solidFill>
                <a:latin typeface="Source Sans Pro"/>
                <a:ea typeface="+mn-ea"/>
                <a:cs typeface="Source Sans Pro"/>
              </a:rPr>
              <a:t>© 2014 Archroma</a:t>
            </a:r>
          </a:p>
          <a:p>
            <a:pPr marL="0" marR="0" lvl="0" indent="0" algn="l" defTabSz="342900" rtl="0" eaLnBrk="1" fontAlgn="auto" latinLnBrk="0" hangingPunct="1">
              <a:lnSpc>
                <a:spcPct val="100000"/>
              </a:lnSpc>
              <a:spcBef>
                <a:spcPts val="0"/>
              </a:spcBef>
              <a:spcAft>
                <a:spcPts val="0"/>
              </a:spcAft>
              <a:buClrTx/>
              <a:buSzTx/>
              <a:buFontTx/>
              <a:buNone/>
              <a:tabLst/>
              <a:defRPr/>
            </a:pPr>
            <a:endParaRPr lang="en-US" sz="700" b="0" i="0" u="none" dirty="0" smtClean="0">
              <a:solidFill>
                <a:schemeClr val="tx1"/>
              </a:solidFill>
              <a:latin typeface="Source Sans Pro"/>
              <a:cs typeface="Source Sans Pro"/>
            </a:endParaRPr>
          </a:p>
          <a:p>
            <a:pPr lvl="0">
              <a:lnSpc>
                <a:spcPct val="100000"/>
              </a:lnSpc>
            </a:pPr>
            <a:endParaRPr lang="en-US" sz="700" b="0" i="0" u="none" dirty="0" smtClean="0">
              <a:solidFill>
                <a:schemeClr val="tx1"/>
              </a:solidFill>
              <a:latin typeface="Source Sans Pro"/>
              <a:cs typeface="Source Sans Pro"/>
            </a:endParaRPr>
          </a:p>
        </p:txBody>
      </p:sp>
      <p:sp>
        <p:nvSpPr>
          <p:cNvPr id="3" name="Rectangle 3"/>
          <p:cNvSpPr>
            <a:spLocks noChangeArrowheads="1"/>
          </p:cNvSpPr>
          <p:nvPr userDrawn="1"/>
        </p:nvSpPr>
        <p:spPr bwMode="auto">
          <a:xfrm>
            <a:off x="6550027" y="4904980"/>
            <a:ext cx="1933575" cy="161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8580" tIns="34290" rIns="68580" bIns="34290">
            <a:spAutoFit/>
          </a:bodyPr>
          <a:lstStyle/>
          <a:p>
            <a:pPr algn="r"/>
            <a:fld id="{25A9E6BD-FE09-0F4B-8746-C9FC7E75F93E}" type="slidenum">
              <a:rPr lang="fr-FR" sz="500" b="0" i="0" smtClean="0">
                <a:solidFill>
                  <a:schemeClr val="tx1"/>
                </a:solidFill>
                <a:latin typeface="Source Sans Pro"/>
                <a:cs typeface="Source Sans Pro"/>
              </a:rPr>
              <a:pPr algn="r"/>
              <a:t>‹Nº›</a:t>
            </a:fld>
            <a:r>
              <a:rPr lang="fr-FR" sz="500" b="0" i="0" dirty="0" smtClean="0">
                <a:solidFill>
                  <a:schemeClr val="tx1"/>
                </a:solidFill>
                <a:latin typeface="Source Sans Pro"/>
                <a:cs typeface="Source Sans Pro"/>
              </a:rPr>
              <a:t> </a:t>
            </a:r>
            <a:r>
              <a:rPr lang="en-US" sz="600" i="1" dirty="0" smtClean="0">
                <a:solidFill>
                  <a:srgbClr val="0092D2"/>
                </a:solidFill>
                <a:latin typeface="Source Sans Pro Black"/>
                <a:cs typeface="Source Sans Pro Black"/>
              </a:rPr>
              <a:t>/</a:t>
            </a:r>
            <a:endParaRPr lang="fr-FR" sz="500" b="0" i="0" dirty="0">
              <a:solidFill>
                <a:schemeClr val="tx1"/>
              </a:solidFill>
              <a:latin typeface="Source Sans Pro"/>
              <a:cs typeface="Source Sans Pro"/>
            </a:endParaRPr>
          </a:p>
        </p:txBody>
      </p:sp>
      <p:pic>
        <p:nvPicPr>
          <p:cNvPr id="4" name="Picture 3" descr="Logo_CMYK-01.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698366" y="98149"/>
            <a:ext cx="2200865" cy="624570"/>
          </a:xfrm>
          <a:prstGeom prst="rect">
            <a:avLst/>
          </a:prstGeom>
        </p:spPr>
      </p:pic>
      <p:sp>
        <p:nvSpPr>
          <p:cNvPr id="5" name="txtFooter1"/>
          <p:cNvSpPr txBox="1"/>
          <p:nvPr userDrawn="1">
            <p:custDataLst>
              <p:tags r:id="rId2"/>
            </p:custDataLst>
          </p:nvPr>
        </p:nvSpPr>
        <p:spPr>
          <a:xfrm>
            <a:off x="836309" y="4783031"/>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22540086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3847"/>
            <a:ext cx="7886700" cy="994172"/>
          </a:xfrm>
          <a:prstGeom prst="rect">
            <a:avLst/>
          </a:prstGeom>
        </p:spPr>
        <p:txBody>
          <a:bodyPr lIns="68580" tIns="34290" rIns="68580" bIns="34290"/>
          <a:lstStyle/>
          <a:p>
            <a:r>
              <a:rPr lang="es-ES" smtClean="0"/>
              <a:t>Haga clic para modificar el estilo de título del patrón</a:t>
            </a:r>
            <a:endParaRPr lang="es-AR"/>
          </a:p>
        </p:txBody>
      </p:sp>
      <p:sp>
        <p:nvSpPr>
          <p:cNvPr id="3" name="Marcador de contenido 2"/>
          <p:cNvSpPr>
            <a:spLocks noGrp="1"/>
          </p:cNvSpPr>
          <p:nvPr>
            <p:ph idx="1"/>
          </p:nvPr>
        </p:nvSpPr>
        <p:spPr>
          <a:xfrm>
            <a:off x="628650" y="1369219"/>
            <a:ext cx="7886700" cy="3263504"/>
          </a:xfrm>
          <a:prstGeom prst="rect">
            <a:avLst/>
          </a:prstGeom>
        </p:spPr>
        <p:txBody>
          <a:bodyPr lIns="68580" tIns="34290" rIns="68580" bIns="3429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txtFooter1"/>
          <p:cNvSpPr txBox="1"/>
          <p:nvPr userDrawn="1">
            <p:custDataLst>
              <p:tags r:id="rId1"/>
            </p:custDataLst>
          </p:nvPr>
        </p:nvSpPr>
        <p:spPr>
          <a:xfrm>
            <a:off x="628650" y="4891261"/>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3341984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73847"/>
            <a:ext cx="7886700" cy="994172"/>
          </a:xfrm>
          <a:prstGeom prst="rect">
            <a:avLst/>
          </a:prstGeom>
        </p:spPr>
        <p:txBody>
          <a:bodyPr lIns="68580" tIns="34290" rIns="68580" bIns="34290"/>
          <a:lstStyle/>
          <a:p>
            <a:r>
              <a:rPr lang="es-ES" smtClean="0"/>
              <a:t>Haga clic para modificar el estilo de título del patrón</a:t>
            </a:r>
            <a:endParaRPr lang="es-AR"/>
          </a:p>
        </p:txBody>
      </p:sp>
      <p:sp>
        <p:nvSpPr>
          <p:cNvPr id="6" name="txtFooter1"/>
          <p:cNvSpPr txBox="1"/>
          <p:nvPr userDrawn="1">
            <p:custDataLst>
              <p:tags r:id="rId1"/>
            </p:custDataLst>
          </p:nvPr>
        </p:nvSpPr>
        <p:spPr>
          <a:xfrm>
            <a:off x="628650" y="4891261"/>
            <a:ext cx="3271116" cy="189021"/>
          </a:xfrm>
          <a:prstGeom prst="rect">
            <a:avLst/>
          </a:prstGeom>
          <a:noFill/>
        </p:spPr>
        <p:txBody>
          <a:bodyPr wrap="square" lIns="0" tIns="0" rIns="0" bIns="0" rtlCol="0">
            <a:noAutofit/>
          </a:bodyPr>
          <a:lstStyle/>
          <a:p>
            <a:pPr algn="l">
              <a:lnSpc>
                <a:spcPts val="675"/>
              </a:lnSpc>
            </a:pPr>
            <a:r>
              <a:rPr lang="en-GB" sz="500" b="0" i="0" noProof="0" dirty="0" smtClean="0">
                <a:solidFill>
                  <a:srgbClr val="000000"/>
                </a:solidFill>
                <a:latin typeface="Source Sans Pro"/>
                <a:cs typeface="Source Sans Pro"/>
              </a:rPr>
              <a:t>Pablo</a:t>
            </a:r>
            <a:r>
              <a:rPr lang="en-GB" sz="500" b="0" i="0" baseline="0" noProof="0" dirty="0" smtClean="0">
                <a:solidFill>
                  <a:srgbClr val="000000"/>
                </a:solidFill>
                <a:latin typeface="Source Sans Pro"/>
                <a:cs typeface="Source Sans Pro"/>
              </a:rPr>
              <a:t> Miller,  Paper Solutions</a:t>
            </a:r>
          </a:p>
          <a:p>
            <a:pPr algn="l">
              <a:lnSpc>
                <a:spcPts val="675"/>
              </a:lnSpc>
            </a:pPr>
            <a:r>
              <a:rPr lang="en-GB" sz="500" b="0" i="0" baseline="0" noProof="0" dirty="0" smtClean="0">
                <a:solidFill>
                  <a:srgbClr val="000000"/>
                </a:solidFill>
                <a:latin typeface="Source Sans Pro"/>
                <a:cs typeface="Source Sans Pro"/>
              </a:rPr>
              <a:t>ARCHROMA ARGENTINA S.A.</a:t>
            </a:r>
            <a:endParaRPr lang="en-GB" sz="500" b="0" i="0" noProof="0" dirty="0">
              <a:solidFill>
                <a:srgbClr val="000000"/>
              </a:solidFill>
              <a:latin typeface="Source Sans Pro"/>
              <a:cs typeface="Source Sans Pro"/>
            </a:endParaRPr>
          </a:p>
        </p:txBody>
      </p:sp>
    </p:spTree>
    <p:extLst>
      <p:ext uri="{BB962C8B-B14F-4D97-AF65-F5344CB8AC3E}">
        <p14:creationId xmlns="" xmlns:p14="http://schemas.microsoft.com/office/powerpoint/2010/main" val="33199980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3973735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6" r:id="rId4"/>
    <p:sldLayoutId id="2147483663" r:id="rId5"/>
    <p:sldLayoutId id="2147483664" r:id="rId6"/>
    <p:sldLayoutId id="2147483665" r:id="rId7"/>
    <p:sldLayoutId id="2147483667" r:id="rId8"/>
    <p:sldLayoutId id="2147483668" r:id="rId9"/>
  </p:sldLayoutIdLst>
  <p:timing>
    <p:tnLst>
      <p:par>
        <p:cTn id="1" dur="indefinite" restart="never" nodeType="tmRoot"/>
      </p:par>
    </p:tnLst>
  </p:timing>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1.png"/><Relationship Id="rId5" Type="http://schemas.microsoft.com/office/2007/relationships/hdphoto" Target="../media/hdphoto3.wdp"/><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cstate="screen">
            <a:duotone>
              <a:schemeClr val="accent1">
                <a:shade val="45000"/>
                <a:satMod val="135000"/>
              </a:schemeClr>
              <a:prstClr val="white"/>
            </a:duotone>
            <a:extLst>
              <a:ext uri="{BEBA8EAE-BF5A-486C-A8C5-ECC9F3942E4B}">
                <a14:imgProps xmlns="" xmlns:a14="http://schemas.microsoft.com/office/drawing/2010/main">
                  <a14:imgLayer r:embed="rId4">
                    <a14:imgEffect>
                      <a14:colorTemperature colorTemp="4700"/>
                    </a14:imgEffect>
                    <a14:imgEffect>
                      <a14:saturation sat="0"/>
                    </a14:imgEffect>
                  </a14:imgLayer>
                </a14:imgProps>
              </a:ext>
              <a:ext uri="{28A0092B-C50C-407E-A947-70E740481C1C}">
                <a14:useLocalDpi xmlns="" xmlns:a14="http://schemas.microsoft.com/office/drawing/2010/main"/>
              </a:ext>
            </a:extLst>
          </a:blip>
          <a:srcRect l="32" r="32"/>
          <a:stretch>
            <a:fillRect/>
          </a:stretch>
        </p:blipFill>
        <p:spPr/>
      </p:pic>
      <p:sp>
        <p:nvSpPr>
          <p:cNvPr id="3" name="Title 2"/>
          <p:cNvSpPr>
            <a:spLocks noGrp="1"/>
          </p:cNvSpPr>
          <p:nvPr>
            <p:ph type="ctrTitle"/>
          </p:nvPr>
        </p:nvSpPr>
        <p:spPr/>
        <p:txBody>
          <a:bodyPr/>
          <a:lstStyle/>
          <a:p>
            <a:r>
              <a:rPr lang="en-US" sz="2700" dirty="0" err="1"/>
              <a:t>Nuevas</a:t>
            </a:r>
            <a:r>
              <a:rPr lang="en-US" sz="2700" dirty="0"/>
              <a:t> </a:t>
            </a:r>
            <a:r>
              <a:rPr lang="en-US" sz="2700" dirty="0" err="1"/>
              <a:t>Tecnologías</a:t>
            </a:r>
            <a:endParaRPr lang="en-US" sz="2700" dirty="0"/>
          </a:p>
        </p:txBody>
      </p:sp>
      <p:sp>
        <p:nvSpPr>
          <p:cNvPr id="4" name="Subtitle 3"/>
          <p:cNvSpPr>
            <a:spLocks noGrp="1"/>
          </p:cNvSpPr>
          <p:nvPr>
            <p:ph type="subTitle" idx="1"/>
          </p:nvPr>
        </p:nvSpPr>
        <p:spPr/>
        <p:txBody>
          <a:bodyPr/>
          <a:lstStyle/>
          <a:p>
            <a:r>
              <a:rPr lang="en-US" sz="2700" dirty="0"/>
              <a:t>Control de </a:t>
            </a:r>
            <a:r>
              <a:rPr lang="en-US" sz="2700" dirty="0" err="1"/>
              <a:t>stickies</a:t>
            </a:r>
            <a:endParaRPr lang="en-US" sz="2700" dirty="0"/>
          </a:p>
          <a:p>
            <a:endParaRPr lang="en-US" dirty="0"/>
          </a:p>
        </p:txBody>
      </p:sp>
    </p:spTree>
    <p:extLst>
      <p:ext uri="{BB962C8B-B14F-4D97-AF65-F5344CB8AC3E}">
        <p14:creationId xmlns="" xmlns:p14="http://schemas.microsoft.com/office/powerpoint/2010/main" val="2698756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538412" y="3104178"/>
            <a:ext cx="4110038" cy="1968994"/>
          </a:xfrm>
          <a:prstGeom prst="rect">
            <a:avLst/>
          </a:prstGeom>
        </p:spPr>
      </p:pic>
      <p:sp>
        <p:nvSpPr>
          <p:cNvPr id="7" name="Título 1"/>
          <p:cNvSpPr>
            <a:spLocks noGrp="1"/>
          </p:cNvSpPr>
          <p:nvPr>
            <p:ph type="title"/>
          </p:nvPr>
        </p:nvSpPr>
        <p:spPr>
          <a:xfrm>
            <a:off x="1148036" y="271467"/>
            <a:ext cx="5915025" cy="994172"/>
          </a:xfrm>
        </p:spPr>
        <p:txBody>
          <a:bodyPr/>
          <a:lstStyle/>
          <a:p>
            <a:pPr algn="l"/>
            <a:r>
              <a:rPr lang="es-AR" sz="1800" b="1" dirty="0">
                <a:latin typeface="Arial" panose="020B0604020202020204" pitchFamily="34" charset="0"/>
                <a:cs typeface="Arial" panose="020B0604020202020204" pitchFamily="34" charset="0"/>
              </a:rPr>
              <a:t>STICKIES, Métodos de determinación</a:t>
            </a:r>
            <a:br>
              <a:rPr lang="es-AR" sz="1800" b="1" dirty="0">
                <a:latin typeface="Arial" panose="020B0604020202020204" pitchFamily="34" charset="0"/>
                <a:cs typeface="Arial" panose="020B0604020202020204" pitchFamily="34" charset="0"/>
              </a:rPr>
            </a:br>
            <a:r>
              <a:rPr lang="es-AR" sz="1800" b="1" dirty="0">
                <a:latin typeface="Arial" panose="020B0604020202020204" pitchFamily="34" charset="0"/>
                <a:cs typeface="Arial" panose="020B0604020202020204" pitchFamily="34" charset="0"/>
              </a:rPr>
              <a:t>Método Archroma, Pressing Test</a:t>
            </a:r>
            <a:r>
              <a:rPr lang="es-AR" sz="2100" dirty="0"/>
              <a:t/>
            </a:r>
            <a:br>
              <a:rPr lang="es-AR" sz="2100" dirty="0"/>
            </a:br>
            <a:endParaRPr lang="es-AR" sz="2100" dirty="0"/>
          </a:p>
        </p:txBody>
      </p:sp>
      <p:pic>
        <p:nvPicPr>
          <p:cNvPr id="2" name="Imagen 1"/>
          <p:cNvPicPr>
            <a:picLocks noChangeAspect="1"/>
          </p:cNvPicPr>
          <p:nvPr/>
        </p:nvPicPr>
        <p:blipFill>
          <a:blip r:embed="rId3"/>
          <a:stretch>
            <a:fillRect/>
          </a:stretch>
        </p:blipFill>
        <p:spPr>
          <a:xfrm>
            <a:off x="2416837" y="1028700"/>
            <a:ext cx="4353188" cy="2000250"/>
          </a:xfrm>
          <a:prstGeom prst="rect">
            <a:avLst/>
          </a:prstGeom>
        </p:spPr>
      </p:pic>
      <p:pic>
        <p:nvPicPr>
          <p:cNvPr id="8" name="Imagen 7"/>
          <p:cNvPicPr>
            <a:picLocks noChangeAspect="1"/>
          </p:cNvPicPr>
          <p:nvPr/>
        </p:nvPicPr>
        <p:blipFill>
          <a:blip r:embed="rId4"/>
          <a:stretch>
            <a:fillRect/>
          </a:stretch>
        </p:blipFill>
        <p:spPr>
          <a:xfrm>
            <a:off x="6117160" y="300041"/>
            <a:ext cx="1412355" cy="497086"/>
          </a:xfrm>
          <a:prstGeom prst="rect">
            <a:avLst/>
          </a:prstGeom>
        </p:spPr>
      </p:pic>
    </p:spTree>
    <p:extLst>
      <p:ext uri="{BB962C8B-B14F-4D97-AF65-F5344CB8AC3E}">
        <p14:creationId xmlns="" xmlns:p14="http://schemas.microsoft.com/office/powerpoint/2010/main" val="1871524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44973" y="1152525"/>
            <a:ext cx="6674587" cy="3467100"/>
          </a:xfrm>
          <a:prstGeom prst="rect">
            <a:avLst/>
          </a:prstGeom>
        </p:spPr>
      </p:pic>
      <p:sp>
        <p:nvSpPr>
          <p:cNvPr id="5" name="Título 1"/>
          <p:cNvSpPr>
            <a:spLocks noGrp="1"/>
          </p:cNvSpPr>
          <p:nvPr>
            <p:ph type="title"/>
          </p:nvPr>
        </p:nvSpPr>
        <p:spPr>
          <a:xfrm>
            <a:off x="1166815" y="460882"/>
            <a:ext cx="5915025" cy="994172"/>
          </a:xfrm>
        </p:spPr>
        <p:txBody>
          <a:bodyPr/>
          <a:lstStyle/>
          <a:p>
            <a:pPr algn="l"/>
            <a:r>
              <a:rPr lang="es-AR" sz="1800" b="1" dirty="0">
                <a:latin typeface="Arial" panose="020B0604020202020204" pitchFamily="34" charset="0"/>
                <a:cs typeface="Arial" panose="020B0604020202020204" pitchFamily="34" charset="0"/>
              </a:rPr>
              <a:t>STICKIES, Métodos de determinación</a:t>
            </a:r>
            <a:br>
              <a:rPr lang="es-AR" sz="1800" b="1" dirty="0">
                <a:latin typeface="Arial" panose="020B0604020202020204" pitchFamily="34" charset="0"/>
                <a:cs typeface="Arial" panose="020B0604020202020204" pitchFamily="34" charset="0"/>
              </a:rPr>
            </a:br>
            <a:r>
              <a:rPr lang="es-AR" sz="1800" b="1" dirty="0">
                <a:latin typeface="Arial" panose="020B0604020202020204" pitchFamily="34" charset="0"/>
                <a:cs typeface="Arial" panose="020B0604020202020204" pitchFamily="34" charset="0"/>
              </a:rPr>
              <a:t>Método Archroma, </a:t>
            </a:r>
            <a:r>
              <a:rPr lang="es-AR" sz="1800" b="1" dirty="0" err="1">
                <a:latin typeface="Arial" panose="020B0604020202020204" pitchFamily="34" charset="0"/>
                <a:cs typeface="Arial" panose="020B0604020202020204" pitchFamily="34" charset="0"/>
              </a:rPr>
              <a:t>Wire</a:t>
            </a:r>
            <a:r>
              <a:rPr lang="es-AR" sz="1800" b="1" dirty="0">
                <a:latin typeface="Arial" panose="020B0604020202020204" pitchFamily="34" charset="0"/>
                <a:cs typeface="Arial" panose="020B0604020202020204" pitchFamily="34" charset="0"/>
              </a:rPr>
              <a:t> Test</a:t>
            </a:r>
            <a:r>
              <a:rPr lang="es-AR" sz="2100" dirty="0"/>
              <a:t/>
            </a:r>
            <a:br>
              <a:rPr lang="es-AR" sz="2100" dirty="0"/>
            </a:br>
            <a:endParaRPr lang="es-AR" sz="2100" dirty="0"/>
          </a:p>
        </p:txBody>
      </p:sp>
      <p:pic>
        <p:nvPicPr>
          <p:cNvPr id="6" name="Imagen 5"/>
          <p:cNvPicPr>
            <a:picLocks noChangeAspect="1"/>
          </p:cNvPicPr>
          <p:nvPr/>
        </p:nvPicPr>
        <p:blipFill>
          <a:blip r:embed="rId3"/>
          <a:stretch>
            <a:fillRect/>
          </a:stretch>
        </p:blipFill>
        <p:spPr>
          <a:xfrm>
            <a:off x="6194338" y="388146"/>
            <a:ext cx="1412355" cy="497086"/>
          </a:xfrm>
          <a:prstGeom prst="rect">
            <a:avLst/>
          </a:prstGeom>
        </p:spPr>
      </p:pic>
    </p:spTree>
    <p:extLst>
      <p:ext uri="{BB962C8B-B14F-4D97-AF65-F5344CB8AC3E}">
        <p14:creationId xmlns="" xmlns:p14="http://schemas.microsoft.com/office/powerpoint/2010/main" val="1069150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519392" y="3169156"/>
            <a:ext cx="3947834" cy="1917195"/>
          </a:xfrm>
          <a:prstGeom prst="rect">
            <a:avLst/>
          </a:prstGeom>
        </p:spPr>
      </p:pic>
      <p:pic>
        <p:nvPicPr>
          <p:cNvPr id="6" name="Imagen 5"/>
          <p:cNvPicPr>
            <a:picLocks noChangeAspect="1"/>
          </p:cNvPicPr>
          <p:nvPr/>
        </p:nvPicPr>
        <p:blipFill>
          <a:blip r:embed="rId3"/>
          <a:stretch>
            <a:fillRect/>
          </a:stretch>
        </p:blipFill>
        <p:spPr>
          <a:xfrm>
            <a:off x="5048252" y="1131844"/>
            <a:ext cx="3788429" cy="3392533"/>
          </a:xfrm>
          <a:prstGeom prst="rect">
            <a:avLst/>
          </a:prstGeom>
        </p:spPr>
      </p:pic>
      <p:pic>
        <p:nvPicPr>
          <p:cNvPr id="7" name="Imagen 6"/>
          <p:cNvPicPr>
            <a:picLocks noChangeAspect="1"/>
          </p:cNvPicPr>
          <p:nvPr/>
        </p:nvPicPr>
        <p:blipFill>
          <a:blip r:embed="rId4"/>
          <a:stretch>
            <a:fillRect/>
          </a:stretch>
        </p:blipFill>
        <p:spPr>
          <a:xfrm>
            <a:off x="897873" y="878776"/>
            <a:ext cx="3190875" cy="2208032"/>
          </a:xfrm>
          <a:prstGeom prst="rect">
            <a:avLst/>
          </a:prstGeom>
        </p:spPr>
      </p:pic>
      <p:sp>
        <p:nvSpPr>
          <p:cNvPr id="8" name="Título 1"/>
          <p:cNvSpPr>
            <a:spLocks noGrp="1"/>
          </p:cNvSpPr>
          <p:nvPr>
            <p:ph type="title"/>
          </p:nvPr>
        </p:nvSpPr>
        <p:spPr>
          <a:xfrm>
            <a:off x="1157290" y="273846"/>
            <a:ext cx="5915025" cy="994172"/>
          </a:xfrm>
        </p:spPr>
        <p:txBody>
          <a:bodyPr/>
          <a:lstStyle/>
          <a:p>
            <a:pPr algn="l"/>
            <a:r>
              <a:rPr lang="es-AR" sz="1800" b="1" dirty="0">
                <a:latin typeface="Arial" panose="020B0604020202020204" pitchFamily="34" charset="0"/>
                <a:cs typeface="Arial" panose="020B0604020202020204" pitchFamily="34" charset="0"/>
              </a:rPr>
              <a:t>STICKIES, Métodos de determinación</a:t>
            </a:r>
            <a:br>
              <a:rPr lang="es-AR" sz="1800" b="1" dirty="0">
                <a:latin typeface="Arial" panose="020B0604020202020204" pitchFamily="34" charset="0"/>
                <a:cs typeface="Arial" panose="020B0604020202020204" pitchFamily="34" charset="0"/>
              </a:rPr>
            </a:br>
            <a:r>
              <a:rPr lang="es-AR" sz="1800" b="1" dirty="0">
                <a:latin typeface="Arial" panose="020B0604020202020204" pitchFamily="34" charset="0"/>
                <a:cs typeface="Arial" panose="020B0604020202020204" pitchFamily="34" charset="0"/>
              </a:rPr>
              <a:t>Método Archroma, Film Test</a:t>
            </a:r>
            <a:r>
              <a:rPr lang="es-AR" sz="2100" dirty="0"/>
              <a:t/>
            </a:r>
            <a:br>
              <a:rPr lang="es-AR" sz="2100" dirty="0"/>
            </a:br>
            <a:endParaRPr lang="es-AR" sz="2100" dirty="0"/>
          </a:p>
        </p:txBody>
      </p:sp>
      <p:pic>
        <p:nvPicPr>
          <p:cNvPr id="9" name="Imagen 8"/>
          <p:cNvPicPr>
            <a:picLocks noChangeAspect="1"/>
          </p:cNvPicPr>
          <p:nvPr/>
        </p:nvPicPr>
        <p:blipFill>
          <a:blip r:embed="rId5"/>
          <a:stretch>
            <a:fillRect/>
          </a:stretch>
        </p:blipFill>
        <p:spPr>
          <a:xfrm>
            <a:off x="6194338" y="273846"/>
            <a:ext cx="1412355" cy="497086"/>
          </a:xfrm>
          <a:prstGeom prst="rect">
            <a:avLst/>
          </a:prstGeom>
        </p:spPr>
      </p:pic>
    </p:spTree>
    <p:extLst>
      <p:ext uri="{BB962C8B-B14F-4D97-AF65-F5344CB8AC3E}">
        <p14:creationId xmlns="" xmlns:p14="http://schemas.microsoft.com/office/powerpoint/2010/main" val="1618824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62402" y="2289655"/>
            <a:ext cx="7355353" cy="330830"/>
          </a:xfrm>
        </p:spPr>
        <p:txBody>
          <a:bodyPr/>
          <a:lstStyle/>
          <a:p>
            <a:r>
              <a:rPr lang="en-US" sz="2100" dirty="0" smtClean="0">
                <a:latin typeface="Arial" panose="020B0604020202020204" pitchFamily="34" charset="0"/>
                <a:cs typeface="Arial" panose="020B0604020202020204" pitchFamily="34" charset="0"/>
              </a:rPr>
              <a:t>Control en masa</a:t>
            </a:r>
            <a:endParaRPr lang="en-US" sz="2100"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962400" y="1981083"/>
            <a:ext cx="7355352" cy="304079"/>
          </a:xfrm>
        </p:spPr>
        <p:txBody>
          <a:bodyPr/>
          <a:lstStyle/>
          <a:p>
            <a:r>
              <a:rPr lang="en-US" sz="2400" dirty="0" err="1">
                <a:latin typeface="Arial" panose="020B0604020202020204" pitchFamily="34" charset="0"/>
                <a:cs typeface="Arial" panose="020B0604020202020204" pitchFamily="34" charset="0"/>
              </a:rPr>
              <a:t>Cartaspers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sch</a:t>
            </a:r>
            <a:endParaRPr lang="en-US" sz="24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4763617" y="1625940"/>
            <a:ext cx="3000375" cy="3005880"/>
          </a:xfrm>
          <a:prstGeom prst="rect">
            <a:avLst/>
          </a:prstGeom>
        </p:spPr>
      </p:pic>
    </p:spTree>
    <p:extLst>
      <p:ext uri="{BB962C8B-B14F-4D97-AF65-F5344CB8AC3E}">
        <p14:creationId xmlns="" xmlns:p14="http://schemas.microsoft.com/office/powerpoint/2010/main" val="34945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836310" y="845246"/>
            <a:ext cx="7471382" cy="615672"/>
          </a:xfrm>
        </p:spPr>
        <p:txBody>
          <a:bodyPr/>
          <a:lstStyle/>
          <a:p>
            <a:r>
              <a:rPr lang="en-US" sz="1800" dirty="0" err="1" smtClean="0">
                <a:latin typeface="Arial" panose="020B0604020202020204" pitchFamily="34" charset="0"/>
                <a:cs typeface="Arial" panose="020B0604020202020204" pitchFamily="34" charset="0"/>
              </a:rPr>
              <a:t>Cartaspers</a:t>
            </a:r>
            <a:r>
              <a:rPr lang="en-US" sz="1800" dirty="0" smtClean="0">
                <a:latin typeface="Arial" panose="020B0604020202020204" pitchFamily="34" charset="0"/>
                <a:cs typeface="Arial" panose="020B0604020202020204" pitchFamily="34" charset="0"/>
              </a:rPr>
              <a:t> SCH</a:t>
            </a:r>
          </a:p>
          <a:p>
            <a:r>
              <a:rPr lang="en-US" sz="1800" dirty="0" smtClean="0">
                <a:latin typeface="Arial" panose="020B0604020202020204" pitchFamily="34" charset="0"/>
                <a:cs typeface="Arial" panose="020B0604020202020204" pitchFamily="34" charset="0"/>
              </a:rPr>
              <a:t>Un </a:t>
            </a:r>
            <a:r>
              <a:rPr lang="en-US" sz="1800" dirty="0" err="1" smtClean="0">
                <a:latin typeface="Arial" panose="020B0604020202020204" pitchFamily="34" charset="0"/>
                <a:cs typeface="Arial" panose="020B0604020202020204" pitchFamily="34" charset="0"/>
              </a:rPr>
              <a:t>nuevo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concepto</a:t>
            </a:r>
            <a:r>
              <a:rPr lang="en-US" sz="1800" dirty="0" smtClean="0">
                <a:latin typeface="Arial" panose="020B0604020202020204" pitchFamily="34" charset="0"/>
                <a:cs typeface="Arial" panose="020B0604020202020204" pitchFamily="34" charset="0"/>
              </a:rPr>
              <a:t> en control de </a:t>
            </a:r>
            <a:r>
              <a:rPr lang="en-US" sz="1800" dirty="0" err="1" smtClean="0">
                <a:latin typeface="Arial" panose="020B0604020202020204" pitchFamily="34" charset="0"/>
                <a:cs typeface="Arial" panose="020B0604020202020204" pitchFamily="34" charset="0"/>
              </a:rPr>
              <a:t>stickies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Propiedades</a:t>
            </a:r>
            <a:endParaRPr lang="en-US" sz="1800" dirty="0">
              <a:latin typeface="Arial" panose="020B0604020202020204" pitchFamily="34" charset="0"/>
              <a:cs typeface="Arial" panose="020B0604020202020204" pitchFamily="34" charset="0"/>
            </a:endParaRPr>
          </a:p>
        </p:txBody>
      </p:sp>
      <p:sp>
        <p:nvSpPr>
          <p:cNvPr id="14" name="Text Placeholder 13"/>
          <p:cNvSpPr>
            <a:spLocks noGrp="1"/>
          </p:cNvSpPr>
          <p:nvPr>
            <p:ph type="body" idx="11"/>
          </p:nvPr>
        </p:nvSpPr>
        <p:spPr/>
        <p:txBody>
          <a:bodyPr>
            <a:normAutofit lnSpcReduction="10000"/>
          </a:bodyPr>
          <a:lstStyle/>
          <a:p>
            <a:r>
              <a:rPr lang="es-AR" dirty="0"/>
              <a:t> </a:t>
            </a:r>
            <a:endParaRPr lang="es-AR" sz="1500" u="sng" dirty="0"/>
          </a:p>
          <a:p>
            <a:pPr marL="214313" indent="-214313">
              <a:buFont typeface="Arial" panose="020B0604020202020204" pitchFamily="34" charset="0"/>
              <a:buChar char="•"/>
            </a:pPr>
            <a:r>
              <a:rPr sz="2100" err="1">
                <a:latin typeface="Arial" panose="020B0604020202020204" pitchFamily="34" charset="0"/>
                <a:cs typeface="Arial" panose="020B0604020202020204" pitchFamily="34" charset="0"/>
              </a:rPr>
              <a:t>Dispersión</a:t>
            </a:r>
            <a:r>
              <a:rPr sz="2100">
                <a:latin typeface="Arial" panose="020B0604020202020204" pitchFamily="34" charset="0"/>
                <a:cs typeface="Arial" panose="020B0604020202020204" pitchFamily="34" charset="0"/>
              </a:rPr>
              <a:t> de </a:t>
            </a:r>
            <a:r>
              <a:rPr sz="2100" err="1">
                <a:latin typeface="Arial" panose="020B0604020202020204" pitchFamily="34" charset="0"/>
                <a:cs typeface="Arial" panose="020B0604020202020204" pitchFamily="34" charset="0"/>
              </a:rPr>
              <a:t>nano</a:t>
            </a:r>
            <a:r>
              <a:rPr sz="2100">
                <a:latin typeface="Arial" panose="020B0604020202020204" pitchFamily="34" charset="0"/>
                <a:cs typeface="Arial" panose="020B0604020202020204" pitchFamily="34" charset="0"/>
              </a:rPr>
              <a:t> </a:t>
            </a:r>
            <a:r>
              <a:rPr sz="2100" err="1">
                <a:latin typeface="Arial" panose="020B0604020202020204" pitchFamily="34" charset="0"/>
                <a:cs typeface="Arial" panose="020B0604020202020204" pitchFamily="34" charset="0"/>
              </a:rPr>
              <a:t>partículas</a:t>
            </a:r>
            <a:r>
              <a:rPr sz="2100">
                <a:latin typeface="Arial" panose="020B0604020202020204" pitchFamily="34" charset="0"/>
                <a:cs typeface="Arial" panose="020B0604020202020204" pitchFamily="34" charset="0"/>
              </a:rPr>
              <a:t> de </a:t>
            </a:r>
            <a:r>
              <a:rPr sz="2100" err="1">
                <a:latin typeface="Arial" panose="020B0604020202020204" pitchFamily="34" charset="0"/>
                <a:cs typeface="Arial" panose="020B0604020202020204" pitchFamily="34" charset="0"/>
              </a:rPr>
              <a:t>polímero</a:t>
            </a:r>
            <a:r>
              <a:rPr sz="2100">
                <a:latin typeface="Arial" panose="020B0604020202020204" pitchFamily="34" charset="0"/>
                <a:cs typeface="Arial" panose="020B0604020202020204" pitchFamily="34" charset="0"/>
              </a:rPr>
              <a:t>: </a:t>
            </a:r>
            <a:r>
              <a:rPr lang="fr-FR" sz="2100" dirty="0">
                <a:latin typeface="Arial" panose="020B0604020202020204" pitchFamily="34" charset="0"/>
                <a:cs typeface="Arial" panose="020B0604020202020204" pitchFamily="34" charset="0"/>
              </a:rPr>
              <a:t>30 - 50 nm</a:t>
            </a:r>
            <a:endParaRPr sz="210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sz="2100">
                <a:latin typeface="Arial" panose="020B0604020202020204" pitchFamily="34" charset="0"/>
                <a:cs typeface="Arial" panose="020B0604020202020204" pitchFamily="34" charset="0"/>
              </a:rPr>
              <a:t>Base </a:t>
            </a:r>
            <a:r>
              <a:rPr sz="2100" err="1">
                <a:latin typeface="Arial" panose="020B0604020202020204" pitchFamily="34" charset="0"/>
                <a:cs typeface="Arial" panose="020B0604020202020204" pitchFamily="34" charset="0"/>
              </a:rPr>
              <a:t>acuosa</a:t>
            </a:r>
            <a:r>
              <a:rPr sz="2100">
                <a:latin typeface="Arial" panose="020B0604020202020204" pitchFamily="34" charset="0"/>
                <a:cs typeface="Arial" panose="020B0604020202020204" pitchFamily="34" charset="0"/>
              </a:rPr>
              <a:t> y </a:t>
            </a:r>
            <a:r>
              <a:rPr sz="2100" err="1">
                <a:latin typeface="Arial" panose="020B0604020202020204" pitchFamily="34" charset="0"/>
                <a:cs typeface="Arial" panose="020B0604020202020204" pitchFamily="34" charset="0"/>
              </a:rPr>
              <a:t>libre</a:t>
            </a:r>
            <a:r>
              <a:rPr sz="2100">
                <a:latin typeface="Arial" panose="020B0604020202020204" pitchFamily="34" charset="0"/>
                <a:cs typeface="Arial" panose="020B0604020202020204" pitchFamily="34" charset="0"/>
              </a:rPr>
              <a:t> de </a:t>
            </a:r>
            <a:r>
              <a:rPr sz="2100" err="1">
                <a:latin typeface="Arial" panose="020B0604020202020204" pitchFamily="34" charset="0"/>
                <a:cs typeface="Arial" panose="020B0604020202020204" pitchFamily="34" charset="0"/>
              </a:rPr>
              <a:t>solventes</a:t>
            </a:r>
            <a:endParaRPr sz="210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fr-FR" sz="2100" dirty="0">
                <a:latin typeface="Arial" panose="020B0604020202020204" pitchFamily="34" charset="0"/>
                <a:cs typeface="Arial" panose="020B0604020202020204" pitchFamily="34" charset="0"/>
              </a:rPr>
              <a:t>De b</a:t>
            </a:r>
            <a:r>
              <a:rPr sz="2100" err="1">
                <a:latin typeface="Arial" panose="020B0604020202020204" pitchFamily="34" charset="0"/>
                <a:cs typeface="Arial" panose="020B0604020202020204" pitchFamily="34" charset="0"/>
              </a:rPr>
              <a:t>aja</a:t>
            </a:r>
            <a:r>
              <a:rPr sz="2100">
                <a:latin typeface="Arial" panose="020B0604020202020204" pitchFamily="34" charset="0"/>
                <a:cs typeface="Arial" panose="020B0604020202020204" pitchFamily="34" charset="0"/>
              </a:rPr>
              <a:t> </a:t>
            </a:r>
            <a:r>
              <a:rPr sz="2100" err="1">
                <a:latin typeface="Arial" panose="020B0604020202020204" pitchFamily="34" charset="0"/>
                <a:cs typeface="Arial" panose="020B0604020202020204" pitchFamily="34" charset="0"/>
              </a:rPr>
              <a:t>viscosidad</a:t>
            </a:r>
            <a:endParaRPr sz="210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s-AR" sz="2100" dirty="0">
                <a:latin typeface="Arial" panose="020B0604020202020204" pitchFamily="34" charset="0"/>
                <a:cs typeface="Arial" panose="020B0604020202020204" pitchFamily="34" charset="0"/>
              </a:rPr>
              <a:t>Levemente </a:t>
            </a:r>
            <a:r>
              <a:rPr lang="es-AR" sz="2100" dirty="0" err="1">
                <a:latin typeface="Arial" panose="020B0604020202020204" pitchFamily="34" charset="0"/>
                <a:cs typeface="Arial" panose="020B0604020202020204" pitchFamily="34" charset="0"/>
              </a:rPr>
              <a:t>aniónico</a:t>
            </a:r>
            <a:r>
              <a:rPr lang="es-AR" sz="2100" dirty="0">
                <a:latin typeface="Arial" panose="020B0604020202020204" pitchFamily="34" charset="0"/>
                <a:cs typeface="Arial" panose="020B0604020202020204" pitchFamily="34" charset="0"/>
              </a:rPr>
              <a:t>,  pH = 7.5.</a:t>
            </a:r>
          </a:p>
          <a:p>
            <a:pPr marL="214313" indent="-214313">
              <a:buFont typeface="Arial" panose="020B0604020202020204" pitchFamily="34" charset="0"/>
              <a:buChar char="•"/>
            </a:pPr>
            <a:r>
              <a:rPr lang="es-AR" sz="2100" dirty="0">
                <a:latin typeface="Arial" panose="020B0604020202020204" pitchFamily="34" charset="0"/>
                <a:cs typeface="Arial" panose="020B0604020202020204" pitchFamily="34" charset="0"/>
              </a:rPr>
              <a:t>Temperatura de Transición vítrea  (</a:t>
            </a:r>
            <a:r>
              <a:rPr lang="es-AR" sz="2100" dirty="0" err="1">
                <a:latin typeface="Arial" panose="020B0604020202020204" pitchFamily="34" charset="0"/>
                <a:cs typeface="Arial" panose="020B0604020202020204" pitchFamily="34" charset="0"/>
              </a:rPr>
              <a:t>Tg</a:t>
            </a:r>
            <a:r>
              <a:rPr lang="es-AR" sz="2100" dirty="0">
                <a:latin typeface="Arial" panose="020B0604020202020204" pitchFamily="34" charset="0"/>
                <a:cs typeface="Arial" panose="020B0604020202020204" pitchFamily="34" charset="0"/>
              </a:rPr>
              <a:t>) = &gt; 120°C</a:t>
            </a:r>
          </a:p>
          <a:p>
            <a:pPr marL="214313" indent="-214313">
              <a:buFont typeface="Arial" panose="020B0604020202020204" pitchFamily="34" charset="0"/>
              <a:buChar char="•"/>
            </a:pPr>
            <a:r>
              <a:rPr sz="2100">
                <a:latin typeface="Arial" panose="020B0604020202020204" pitchFamily="34" charset="0"/>
                <a:cs typeface="Arial" panose="020B0604020202020204" pitchFamily="34" charset="0"/>
              </a:rPr>
              <a:t>Se </a:t>
            </a:r>
            <a:r>
              <a:rPr sz="2100" err="1">
                <a:latin typeface="Arial" panose="020B0604020202020204" pitchFamily="34" charset="0"/>
                <a:cs typeface="Arial" panose="020B0604020202020204" pitchFamily="34" charset="0"/>
              </a:rPr>
              <a:t>desestabiliza</a:t>
            </a:r>
            <a:r>
              <a:rPr sz="2100">
                <a:latin typeface="Arial" panose="020B0604020202020204" pitchFamily="34" charset="0"/>
                <a:cs typeface="Arial" panose="020B0604020202020204" pitchFamily="34" charset="0"/>
              </a:rPr>
              <a:t> con </a:t>
            </a:r>
            <a:r>
              <a:rPr sz="2100" err="1">
                <a:latin typeface="Arial" panose="020B0604020202020204" pitchFamily="34" charset="0"/>
                <a:cs typeface="Arial" panose="020B0604020202020204" pitchFamily="34" charset="0"/>
              </a:rPr>
              <a:t>aguas</a:t>
            </a:r>
            <a:r>
              <a:rPr sz="2100">
                <a:latin typeface="Arial" panose="020B0604020202020204" pitchFamily="34" charset="0"/>
                <a:cs typeface="Arial" panose="020B0604020202020204" pitchFamily="34" charset="0"/>
              </a:rPr>
              <a:t> </a:t>
            </a:r>
            <a:r>
              <a:rPr sz="2100" err="1">
                <a:latin typeface="Arial" panose="020B0604020202020204" pitchFamily="34" charset="0"/>
                <a:cs typeface="Arial" panose="020B0604020202020204" pitchFamily="34" charset="0"/>
              </a:rPr>
              <a:t>duras</a:t>
            </a:r>
            <a:r>
              <a:rPr sz="2100">
                <a:latin typeface="Arial" panose="020B0604020202020204" pitchFamily="34" charset="0"/>
                <a:cs typeface="Arial" panose="020B0604020202020204" pitchFamily="34" charset="0"/>
              </a:rPr>
              <a:t> (&gt; 200 ppm CaCO3).</a:t>
            </a:r>
          </a:p>
          <a:p>
            <a:pPr marL="214313" indent="-214313">
              <a:buFont typeface="Arial" panose="020B0604020202020204" pitchFamily="34" charset="0"/>
              <a:buChar char="•"/>
            </a:pPr>
            <a:r>
              <a:rPr sz="2100" err="1">
                <a:latin typeface="Arial" panose="020B0604020202020204" pitchFamily="34" charset="0"/>
                <a:cs typeface="Arial" panose="020B0604020202020204" pitchFamily="34" charset="0"/>
              </a:rPr>
              <a:t>También</a:t>
            </a:r>
            <a:r>
              <a:rPr sz="2100">
                <a:latin typeface="Arial" panose="020B0604020202020204" pitchFamily="34" charset="0"/>
                <a:cs typeface="Arial" panose="020B0604020202020204" pitchFamily="34" charset="0"/>
              </a:rPr>
              <a:t> se </a:t>
            </a:r>
            <a:r>
              <a:rPr sz="2100" err="1">
                <a:latin typeface="Arial" panose="020B0604020202020204" pitchFamily="34" charset="0"/>
                <a:cs typeface="Arial" panose="020B0604020202020204" pitchFamily="34" charset="0"/>
              </a:rPr>
              <a:t>desestabiliza</a:t>
            </a:r>
            <a:r>
              <a:rPr sz="2100">
                <a:latin typeface="Arial" panose="020B0604020202020204" pitchFamily="34" charset="0"/>
                <a:cs typeface="Arial" panose="020B0604020202020204" pitchFamily="34" charset="0"/>
              </a:rPr>
              <a:t> con </a:t>
            </a:r>
            <a:r>
              <a:rPr sz="2100" err="1">
                <a:latin typeface="Arial" panose="020B0604020202020204" pitchFamily="34" charset="0"/>
                <a:cs typeface="Arial" panose="020B0604020202020204" pitchFamily="34" charset="0"/>
              </a:rPr>
              <a:t>fijadores</a:t>
            </a:r>
            <a:r>
              <a:rPr sz="2100">
                <a:latin typeface="Arial" panose="020B0604020202020204" pitchFamily="34" charset="0"/>
                <a:cs typeface="Arial" panose="020B0604020202020204" pitchFamily="34" charset="0"/>
              </a:rPr>
              <a:t> </a:t>
            </a:r>
            <a:r>
              <a:rPr sz="2100" err="1">
                <a:latin typeface="Arial" panose="020B0604020202020204" pitchFamily="34" charset="0"/>
                <a:cs typeface="Arial" panose="020B0604020202020204" pitchFamily="34" charset="0"/>
              </a:rPr>
              <a:t>catiónicos</a:t>
            </a:r>
            <a:r>
              <a:rPr sz="2100">
                <a:latin typeface="Arial" panose="020B0604020202020204" pitchFamily="34" charset="0"/>
                <a:cs typeface="Arial" panose="020B0604020202020204" pitchFamily="34" charset="0"/>
              </a:rPr>
              <a:t> y </a:t>
            </a:r>
            <a:r>
              <a:rPr sz="2100" err="1">
                <a:latin typeface="Arial" panose="020B0604020202020204" pitchFamily="34" charset="0"/>
                <a:cs typeface="Arial" panose="020B0604020202020204" pitchFamily="34" charset="0"/>
              </a:rPr>
              <a:t>agentes</a:t>
            </a:r>
            <a:r>
              <a:rPr sz="2100">
                <a:latin typeface="Arial" panose="020B0604020202020204" pitchFamily="34" charset="0"/>
                <a:cs typeface="Arial" panose="020B0604020202020204" pitchFamily="34" charset="0"/>
              </a:rPr>
              <a:t> de </a:t>
            </a:r>
            <a:r>
              <a:rPr sz="2100" err="1">
                <a:latin typeface="Arial" panose="020B0604020202020204" pitchFamily="34" charset="0"/>
                <a:cs typeface="Arial" panose="020B0604020202020204" pitchFamily="34" charset="0"/>
              </a:rPr>
              <a:t>retención</a:t>
            </a:r>
            <a:r>
              <a:rPr sz="2100">
                <a:latin typeface="Arial" panose="020B0604020202020204" pitchFamily="34" charset="0"/>
                <a:cs typeface="Arial" panose="020B0604020202020204" pitchFamily="34" charset="0"/>
              </a:rPr>
              <a:t> y </a:t>
            </a:r>
            <a:r>
              <a:rPr sz="2100" err="1">
                <a:latin typeface="Arial" panose="020B0604020202020204" pitchFamily="34" charset="0"/>
                <a:cs typeface="Arial" panose="020B0604020202020204" pitchFamily="34" charset="0"/>
              </a:rPr>
              <a:t>drenaje</a:t>
            </a:r>
            <a:r>
              <a:rPr sz="2100">
                <a:latin typeface="Arial" panose="020B0604020202020204" pitchFamily="34" charset="0"/>
                <a:cs typeface="Arial" panose="020B0604020202020204" pitchFamily="34" charset="0"/>
              </a:rPr>
              <a:t>.</a:t>
            </a:r>
          </a:p>
        </p:txBody>
      </p:sp>
    </p:spTree>
    <p:extLst>
      <p:ext uri="{BB962C8B-B14F-4D97-AF65-F5344CB8AC3E}">
        <p14:creationId xmlns="" xmlns:p14="http://schemas.microsoft.com/office/powerpoint/2010/main" val="2487442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742952" y="684998"/>
            <a:ext cx="5603537" cy="615672"/>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SCH</a:t>
            </a:r>
          </a:p>
          <a:p>
            <a:r>
              <a:rPr lang="en-US" sz="1800" dirty="0">
                <a:latin typeface="Arial" panose="020B0604020202020204" pitchFamily="34" charset="0"/>
                <a:cs typeface="Arial" panose="020B0604020202020204" pitchFamily="34" charset="0"/>
              </a:rPr>
              <a:t>Un </a:t>
            </a:r>
            <a:r>
              <a:rPr lang="en-US" sz="1800" dirty="0" err="1">
                <a:latin typeface="Arial" panose="020B0604020202020204" pitchFamily="34" charset="0"/>
                <a:cs typeface="Arial" panose="020B0604020202020204" pitchFamily="34" charset="0"/>
              </a:rPr>
              <a:t>nuevo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concepto</a:t>
            </a:r>
            <a:r>
              <a:rPr lang="en-US" sz="1800" dirty="0">
                <a:latin typeface="Arial" panose="020B0604020202020204" pitchFamily="34" charset="0"/>
                <a:cs typeface="Arial" panose="020B0604020202020204" pitchFamily="34" charset="0"/>
              </a:rPr>
              <a:t> en control de </a:t>
            </a:r>
            <a:r>
              <a:rPr lang="en-US" sz="1800" dirty="0" err="1">
                <a:latin typeface="Arial" panose="020B0604020202020204" pitchFamily="34" charset="0"/>
                <a:cs typeface="Arial" panose="020B0604020202020204" pitchFamily="34" charset="0"/>
              </a:rPr>
              <a:t>stickies</a:t>
            </a:r>
            <a:endParaRPr lang="en-US" sz="1800" dirty="0">
              <a:latin typeface="Arial" panose="020B0604020202020204" pitchFamily="34" charset="0"/>
              <a:cs typeface="Arial" panose="020B0604020202020204" pitchFamily="34" charset="0"/>
            </a:endParaRPr>
          </a:p>
          <a:p>
            <a:endParaRPr lang="en-US" dirty="0"/>
          </a:p>
        </p:txBody>
      </p:sp>
      <p:sp>
        <p:nvSpPr>
          <p:cNvPr id="14" name="Text Placeholder 13"/>
          <p:cNvSpPr>
            <a:spLocks noGrp="1"/>
          </p:cNvSpPr>
          <p:nvPr>
            <p:ph type="body" idx="11"/>
          </p:nvPr>
        </p:nvSpPr>
        <p:spPr>
          <a:xfrm>
            <a:off x="742952" y="1349190"/>
            <a:ext cx="7991475" cy="3473032"/>
          </a:xfrm>
        </p:spPr>
        <p:txBody>
          <a:bodyPr>
            <a:noAutofit/>
          </a:bodyPr>
          <a:lstStyle/>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Nanopartículas</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que</a:t>
            </a:r>
            <a:r>
              <a:rPr sz="1700">
                <a:latin typeface="Arial" panose="020B0604020202020204" pitchFamily="34" charset="0"/>
                <a:cs typeface="Arial" panose="020B0604020202020204" pitchFamily="34" charset="0"/>
              </a:rPr>
              <a:t> se </a:t>
            </a:r>
            <a:r>
              <a:rPr sz="1700" err="1">
                <a:latin typeface="Arial" panose="020B0604020202020204" pitchFamily="34" charset="0"/>
                <a:cs typeface="Arial" panose="020B0604020202020204" pitchFamily="34" charset="0"/>
              </a:rPr>
              <a:t>usan</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como</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sustituto</a:t>
            </a:r>
            <a:r>
              <a:rPr sz="1700">
                <a:latin typeface="Arial" panose="020B0604020202020204" pitchFamily="34" charset="0"/>
                <a:cs typeface="Arial" panose="020B0604020202020204" pitchFamily="34" charset="0"/>
              </a:rPr>
              <a:t> del </a:t>
            </a:r>
            <a:r>
              <a:rPr sz="1700" err="1">
                <a:latin typeface="Arial" panose="020B0604020202020204" pitchFamily="34" charset="0"/>
                <a:cs typeface="Arial" panose="020B0604020202020204" pitchFamily="34" charset="0"/>
              </a:rPr>
              <a:t>talco</a:t>
            </a:r>
            <a:r>
              <a:rPr sz="170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 &gt; 20 </a:t>
            </a:r>
            <a:r>
              <a:rPr sz="1700" err="1">
                <a:latin typeface="Arial" panose="020B0604020202020204" pitchFamily="34" charset="0"/>
                <a:cs typeface="Arial" panose="020B0604020202020204" pitchFamily="34" charset="0"/>
              </a:rPr>
              <a:t>billones</a:t>
            </a:r>
            <a:r>
              <a:rPr sz="1700">
                <a:latin typeface="Arial" panose="020B0604020202020204" pitchFamily="34" charset="0"/>
                <a:cs typeface="Arial" panose="020B0604020202020204" pitchFamily="34" charset="0"/>
              </a:rPr>
              <a:t> de </a:t>
            </a:r>
            <a:r>
              <a:rPr sz="1700" err="1">
                <a:latin typeface="Arial" panose="020B0604020202020204" pitchFamily="34" charset="0"/>
                <a:cs typeface="Arial" panose="020B0604020202020204" pitchFamily="34" charset="0"/>
              </a:rPr>
              <a:t>partículas</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por</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gramo</a:t>
            </a:r>
            <a:r>
              <a:rPr sz="1700">
                <a:latin typeface="Arial" panose="020B0604020202020204" pitchFamily="34" charset="0"/>
                <a:cs typeface="Arial" panose="020B0604020202020204" pitchFamily="34" charset="0"/>
              </a:rPr>
              <a:t> de </a:t>
            </a:r>
            <a:r>
              <a:rPr sz="1700" b="1" err="1">
                <a:latin typeface="Arial" panose="020B0604020202020204" pitchFamily="34" charset="0"/>
                <a:cs typeface="Arial" panose="020B0604020202020204" pitchFamily="34" charset="0"/>
              </a:rPr>
              <a:t>Cartaspers</a:t>
            </a:r>
            <a:r>
              <a:rPr sz="1700" b="1">
                <a:latin typeface="Arial" panose="020B0604020202020204" pitchFamily="34" charset="0"/>
                <a:cs typeface="Arial" panose="020B0604020202020204" pitchFamily="34" charset="0"/>
              </a:rPr>
              <a:t> SCH </a:t>
            </a:r>
            <a:r>
              <a:rPr sz="1700" err="1">
                <a:latin typeface="Arial" panose="020B0604020202020204" pitchFamily="34" charset="0"/>
                <a:cs typeface="Arial" panose="020B0604020202020204" pitchFamily="34" charset="0"/>
              </a:rPr>
              <a:t>seco</a:t>
            </a:r>
            <a:r>
              <a:rPr sz="170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Muy</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elevada</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área</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específica</a:t>
            </a:r>
            <a:r>
              <a:rPr sz="1700">
                <a:latin typeface="Arial" panose="020B0604020202020204" pitchFamily="34" charset="0"/>
                <a:cs typeface="Arial" panose="020B0604020202020204" pitchFamily="34" charset="0"/>
              </a:rPr>
              <a:t> </a:t>
            </a:r>
          </a:p>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La dispersion se “</a:t>
            </a:r>
            <a:r>
              <a:rPr sz="1700" err="1">
                <a:latin typeface="Arial" panose="020B0604020202020204" pitchFamily="34" charset="0"/>
                <a:cs typeface="Arial" panose="020B0604020202020204" pitchFamily="34" charset="0"/>
              </a:rPr>
              <a:t>rompe</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cuando</a:t>
            </a:r>
            <a:r>
              <a:rPr sz="1700">
                <a:latin typeface="Arial" panose="020B0604020202020204" pitchFamily="34" charset="0"/>
                <a:cs typeface="Arial" panose="020B0604020202020204" pitchFamily="34" charset="0"/>
              </a:rPr>
              <a:t> se </a:t>
            </a:r>
            <a:r>
              <a:rPr sz="1700" err="1">
                <a:latin typeface="Arial" panose="020B0604020202020204" pitchFamily="34" charset="0"/>
                <a:cs typeface="Arial" panose="020B0604020202020204" pitchFamily="34" charset="0"/>
              </a:rPr>
              <a:t>dispersa</a:t>
            </a:r>
            <a:r>
              <a:rPr sz="1700">
                <a:latin typeface="Arial" panose="020B0604020202020204" pitchFamily="34" charset="0"/>
                <a:cs typeface="Arial" panose="020B0604020202020204" pitchFamily="34" charset="0"/>
              </a:rPr>
              <a:t> en la pasta, </a:t>
            </a:r>
            <a:r>
              <a:rPr sz="1700" err="1">
                <a:latin typeface="Arial" panose="020B0604020202020204" pitchFamily="34" charset="0"/>
                <a:cs typeface="Arial" panose="020B0604020202020204" pitchFamily="34" charset="0"/>
              </a:rPr>
              <a:t>es</a:t>
            </a:r>
            <a:r>
              <a:rPr sz="1700">
                <a:latin typeface="Arial" panose="020B0604020202020204" pitchFamily="34" charset="0"/>
                <a:cs typeface="Arial" panose="020B0604020202020204" pitchFamily="34" charset="0"/>
              </a:rPr>
              <a:t> sensible a </a:t>
            </a:r>
            <a:r>
              <a:rPr sz="1700" err="1">
                <a:latin typeface="Arial" panose="020B0604020202020204" pitchFamily="34" charset="0"/>
                <a:cs typeface="Arial" panose="020B0604020202020204" pitchFamily="34" charset="0"/>
              </a:rPr>
              <a:t>las</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aguas</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duras</a:t>
            </a:r>
            <a:r>
              <a:rPr sz="170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 El </a:t>
            </a:r>
            <a:r>
              <a:rPr sz="1700" err="1">
                <a:latin typeface="Arial" panose="020B0604020202020204" pitchFamily="34" charset="0"/>
                <a:cs typeface="Arial" panose="020B0604020202020204" pitchFamily="34" charset="0"/>
              </a:rPr>
              <a:t>polímero</a:t>
            </a:r>
            <a:r>
              <a:rPr sz="1700">
                <a:latin typeface="Arial" panose="020B0604020202020204" pitchFamily="34" charset="0"/>
                <a:cs typeface="Arial" panose="020B0604020202020204" pitchFamily="34" charset="0"/>
              </a:rPr>
              <a:t> se </a:t>
            </a:r>
            <a:r>
              <a:rPr sz="1700" err="1">
                <a:latin typeface="Arial" panose="020B0604020202020204" pitchFamily="34" charset="0"/>
                <a:cs typeface="Arial" panose="020B0604020202020204" pitchFamily="34" charset="0"/>
              </a:rPr>
              <a:t>asocia</a:t>
            </a:r>
            <a:r>
              <a:rPr sz="1700">
                <a:latin typeface="Arial" panose="020B0604020202020204" pitchFamily="34" charset="0"/>
                <a:cs typeface="Arial" panose="020B0604020202020204" pitchFamily="34" charset="0"/>
              </a:rPr>
              <a:t> con </a:t>
            </a:r>
            <a:r>
              <a:rPr sz="1700" err="1">
                <a:latin typeface="Arial" panose="020B0604020202020204" pitchFamily="34" charset="0"/>
                <a:cs typeface="Arial" panose="020B0604020202020204" pitchFamily="34" charset="0"/>
              </a:rPr>
              <a:t>otras</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partículas</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hidrofóbicas</a:t>
            </a:r>
            <a:r>
              <a:rPr sz="170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Aumenta</a:t>
            </a:r>
            <a:r>
              <a:rPr sz="1700">
                <a:latin typeface="Arial" panose="020B0604020202020204" pitchFamily="34" charset="0"/>
                <a:cs typeface="Arial" panose="020B0604020202020204" pitchFamily="34" charset="0"/>
              </a:rPr>
              <a:t> la </a:t>
            </a:r>
            <a:r>
              <a:rPr sz="1700" err="1">
                <a:latin typeface="Arial" panose="020B0604020202020204" pitchFamily="34" charset="0"/>
                <a:cs typeface="Arial" panose="020B0604020202020204" pitchFamily="34" charset="0"/>
              </a:rPr>
              <a:t>temperatura</a:t>
            </a:r>
            <a:r>
              <a:rPr sz="1700">
                <a:latin typeface="Arial" panose="020B0604020202020204" pitchFamily="34" charset="0"/>
                <a:cs typeface="Arial" panose="020B0604020202020204" pitchFamily="34" charset="0"/>
              </a:rPr>
              <a:t> de </a:t>
            </a:r>
            <a:r>
              <a:rPr sz="1700" err="1">
                <a:latin typeface="Arial" panose="020B0604020202020204" pitchFamily="34" charset="0"/>
                <a:cs typeface="Arial" panose="020B0604020202020204" pitchFamily="34" charset="0"/>
              </a:rPr>
              <a:t>ablandamiento</a:t>
            </a:r>
            <a:r>
              <a:rPr sz="1700">
                <a:latin typeface="Arial" panose="020B0604020202020204" pitchFamily="34" charset="0"/>
                <a:cs typeface="Arial" panose="020B0604020202020204" pitchFamily="34" charset="0"/>
              </a:rPr>
              <a:t> de los </a:t>
            </a:r>
            <a:r>
              <a:rPr sz="1700" err="1">
                <a:latin typeface="Arial" panose="020B0604020202020204" pitchFamily="34" charset="0"/>
                <a:cs typeface="Arial" panose="020B0604020202020204" pitchFamily="34" charset="0"/>
              </a:rPr>
              <a:t>stickies</a:t>
            </a:r>
            <a:r>
              <a:rPr sz="170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 Al </a:t>
            </a:r>
            <a:r>
              <a:rPr sz="1700" err="1">
                <a:latin typeface="Arial" panose="020B0604020202020204" pitchFamily="34" charset="0"/>
                <a:cs typeface="Arial" panose="020B0604020202020204" pitchFamily="34" charset="0"/>
              </a:rPr>
              <a:t>secarse</a:t>
            </a:r>
            <a:r>
              <a:rPr sz="1700">
                <a:latin typeface="Arial" panose="020B0604020202020204" pitchFamily="34" charset="0"/>
                <a:cs typeface="Arial" panose="020B0604020202020204" pitchFamily="34" charset="0"/>
              </a:rPr>
              <a:t> el </a:t>
            </a:r>
            <a:r>
              <a:rPr sz="1700" err="1">
                <a:latin typeface="Arial" panose="020B0604020202020204" pitchFamily="34" charset="0"/>
                <a:cs typeface="Arial" panose="020B0604020202020204" pitchFamily="34" charset="0"/>
              </a:rPr>
              <a:t>producto</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queda</a:t>
            </a:r>
            <a:r>
              <a:rPr sz="1700">
                <a:latin typeface="Arial" panose="020B0604020202020204" pitchFamily="34" charset="0"/>
                <a:cs typeface="Arial" panose="020B0604020202020204" pitchFamily="34" charset="0"/>
              </a:rPr>
              <a:t> </a:t>
            </a:r>
            <a:r>
              <a:rPr sz="1700" err="1">
                <a:latin typeface="Arial" panose="020B0604020202020204" pitchFamily="34" charset="0"/>
                <a:cs typeface="Arial" panose="020B0604020202020204" pitchFamily="34" charset="0"/>
              </a:rPr>
              <a:t>como</a:t>
            </a:r>
            <a:r>
              <a:rPr sz="1700">
                <a:latin typeface="Arial" panose="020B0604020202020204" pitchFamily="34" charset="0"/>
                <a:cs typeface="Arial" panose="020B0604020202020204" pitchFamily="34" charset="0"/>
              </a:rPr>
              <a:t> un </a:t>
            </a:r>
            <a:r>
              <a:rPr sz="1700" err="1">
                <a:latin typeface="Arial" panose="020B0604020202020204" pitchFamily="34" charset="0"/>
                <a:cs typeface="Arial" panose="020B0604020202020204" pitchFamily="34" charset="0"/>
              </a:rPr>
              <a:t>polvo</a:t>
            </a:r>
            <a:r>
              <a:rPr sz="1700">
                <a:latin typeface="Arial" panose="020B0604020202020204" pitchFamily="34" charset="0"/>
                <a:cs typeface="Arial" panose="020B0604020202020204" pitchFamily="34" charset="0"/>
              </a:rPr>
              <a:t> sin tack, no forma film.</a:t>
            </a:r>
          </a:p>
          <a:p>
            <a:pPr marL="214313" indent="-214313">
              <a:buFont typeface="Arial" panose="020B0604020202020204" pitchFamily="34" charset="0"/>
              <a:buChar char="•"/>
            </a:pPr>
            <a:r>
              <a:rPr lang="es-AR" sz="1700" dirty="0">
                <a:latin typeface="Arial" panose="020B0604020202020204" pitchFamily="34" charset="0"/>
                <a:cs typeface="Arial" panose="020B0604020202020204" pitchFamily="34" charset="0"/>
              </a:rPr>
              <a:t>Temperaturas más altas mejoran el rendimiento, por </a:t>
            </a:r>
            <a:r>
              <a:rPr lang="es-AR" sz="1700" dirty="0" err="1">
                <a:latin typeface="Arial" panose="020B0604020202020204" pitchFamily="34" charset="0"/>
                <a:cs typeface="Arial" panose="020B0604020202020204" pitchFamily="34" charset="0"/>
              </a:rPr>
              <a:t>ej</a:t>
            </a:r>
            <a:r>
              <a:rPr lang="es-AR" sz="1700" dirty="0">
                <a:latin typeface="Arial" panose="020B0604020202020204" pitchFamily="34" charset="0"/>
                <a:cs typeface="Arial" panose="020B0604020202020204" pitchFamily="34" charset="0"/>
              </a:rPr>
              <a:t> a la salida de un </a:t>
            </a:r>
            <a:r>
              <a:rPr lang="es-AR" sz="1700" dirty="0" err="1">
                <a:latin typeface="Arial" panose="020B0604020202020204" pitchFamily="34" charset="0"/>
                <a:cs typeface="Arial" panose="020B0604020202020204" pitchFamily="34" charset="0"/>
              </a:rPr>
              <a:t>disperger</a:t>
            </a:r>
            <a:r>
              <a:rPr lang="es-AR" sz="1700" dirty="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sz="1700">
                <a:latin typeface="Arial" panose="020B0604020202020204" pitchFamily="34" charset="0"/>
                <a:cs typeface="Arial" panose="020B0604020202020204" pitchFamily="34" charset="0"/>
              </a:rPr>
              <a:t>Los </a:t>
            </a:r>
            <a:r>
              <a:rPr sz="1700" err="1">
                <a:latin typeface="Arial" panose="020B0604020202020204" pitchFamily="34" charset="0"/>
                <a:cs typeface="Arial" panose="020B0604020202020204" pitchFamily="34" charset="0"/>
              </a:rPr>
              <a:t>stickies</a:t>
            </a:r>
            <a:r>
              <a:rPr sz="1700">
                <a:latin typeface="Arial" panose="020B0604020202020204" pitchFamily="34" charset="0"/>
                <a:cs typeface="Arial" panose="020B0604020202020204" pitchFamily="34" charset="0"/>
              </a:rPr>
              <a:t> se </a:t>
            </a:r>
            <a:r>
              <a:rPr sz="1700" err="1">
                <a:latin typeface="Arial" panose="020B0604020202020204" pitchFamily="34" charset="0"/>
                <a:cs typeface="Arial" panose="020B0604020202020204" pitchFamily="34" charset="0"/>
              </a:rPr>
              <a:t>eliminan</a:t>
            </a:r>
            <a:r>
              <a:rPr sz="1700">
                <a:latin typeface="Arial" panose="020B0604020202020204" pitchFamily="34" charset="0"/>
                <a:cs typeface="Arial" panose="020B0604020202020204" pitchFamily="34" charset="0"/>
              </a:rPr>
              <a:t> con el </a:t>
            </a:r>
            <a:r>
              <a:rPr sz="1700" err="1">
                <a:latin typeface="Arial" panose="020B0604020202020204" pitchFamily="34" charset="0"/>
                <a:cs typeface="Arial" panose="020B0604020202020204" pitchFamily="34" charset="0"/>
              </a:rPr>
              <a:t>papel</a:t>
            </a:r>
            <a:r>
              <a:rPr sz="1700">
                <a:latin typeface="Arial" panose="020B0604020202020204" pitchFamily="34" charset="0"/>
                <a:cs typeface="Arial" panose="020B0604020202020204" pitchFamily="34" charset="0"/>
              </a:rPr>
              <a:t> o se </a:t>
            </a:r>
            <a:r>
              <a:rPr sz="1700" err="1">
                <a:latin typeface="Arial" panose="020B0604020202020204" pitchFamily="34" charset="0"/>
                <a:cs typeface="Arial" panose="020B0604020202020204" pitchFamily="34" charset="0"/>
              </a:rPr>
              <a:t>remueven</a:t>
            </a:r>
            <a:r>
              <a:rPr sz="1700">
                <a:latin typeface="Arial" panose="020B0604020202020204" pitchFamily="34" charset="0"/>
                <a:cs typeface="Arial" panose="020B0604020202020204" pitchFamily="34" charset="0"/>
              </a:rPr>
              <a:t> en los </a:t>
            </a:r>
            <a:r>
              <a:rPr sz="1700" err="1">
                <a:latin typeface="Arial" panose="020B0604020202020204" pitchFamily="34" charset="0"/>
                <a:cs typeface="Arial" panose="020B0604020202020204" pitchFamily="34" charset="0"/>
              </a:rPr>
              <a:t>equipos</a:t>
            </a:r>
            <a:r>
              <a:rPr sz="1700">
                <a:latin typeface="Arial" panose="020B0604020202020204" pitchFamily="34" charset="0"/>
                <a:cs typeface="Arial" panose="020B0604020202020204" pitchFamily="34" charset="0"/>
              </a:rPr>
              <a:t> DAF de </a:t>
            </a:r>
            <a:r>
              <a:rPr sz="1700" err="1">
                <a:latin typeface="Arial" panose="020B0604020202020204" pitchFamily="34" charset="0"/>
                <a:cs typeface="Arial" panose="020B0604020202020204" pitchFamily="34" charset="0"/>
              </a:rPr>
              <a:t>efluentes</a:t>
            </a:r>
            <a:endParaRPr sz="1700">
              <a:latin typeface="Arial" panose="020B0604020202020204" pitchFamily="34" charset="0"/>
              <a:cs typeface="Arial" panose="020B0604020202020204" pitchFamily="34" charset="0"/>
            </a:endParaRPr>
          </a:p>
          <a:p>
            <a:endParaRPr sz="170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15345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836310" y="759521"/>
            <a:ext cx="7471382" cy="615672"/>
          </a:xfrm>
        </p:spPr>
        <p:txBody>
          <a:bodyPr/>
          <a:lstStyle/>
          <a:p>
            <a:r>
              <a:rPr lang="en-US" sz="1800" dirty="0" err="1" smtClean="0">
                <a:latin typeface="Arial" panose="020B0604020202020204" pitchFamily="34" charset="0"/>
                <a:cs typeface="Arial" panose="020B0604020202020204" pitchFamily="34" charset="0"/>
              </a:rPr>
              <a:t>Cartaspers</a:t>
            </a:r>
            <a:r>
              <a:rPr lang="en-US" sz="1800" dirty="0" smtClean="0">
                <a:latin typeface="Arial" panose="020B0604020202020204" pitchFamily="34" charset="0"/>
                <a:cs typeface="Arial" panose="020B0604020202020204" pitchFamily="34" charset="0"/>
              </a:rPr>
              <a:t> SCH</a:t>
            </a:r>
          </a:p>
          <a:p>
            <a:r>
              <a:rPr lang="en-US" sz="1800" dirty="0" err="1" smtClean="0">
                <a:latin typeface="Arial" panose="020B0604020202020204" pitchFamily="34" charset="0"/>
                <a:cs typeface="Arial" panose="020B0604020202020204" pitchFamily="34" charset="0"/>
              </a:rPr>
              <a:t>Comparación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tamaño</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partículas</a:t>
            </a:r>
            <a:r>
              <a:rPr lang="en-US" sz="1800" dirty="0" smtClean="0">
                <a:latin typeface="Arial" panose="020B0604020202020204" pitchFamily="34" charset="0"/>
                <a:cs typeface="Arial" panose="020B0604020202020204" pitchFamily="34" charset="0"/>
              </a:rPr>
              <a:t> con el </a:t>
            </a:r>
            <a:r>
              <a:rPr lang="en-US" sz="1800" dirty="0" err="1" smtClean="0">
                <a:latin typeface="Arial" panose="020B0604020202020204" pitchFamily="34" charset="0"/>
                <a:cs typeface="Arial" panose="020B0604020202020204" pitchFamily="34" charset="0"/>
              </a:rPr>
              <a:t>talco</a:t>
            </a:r>
            <a:endParaRPr lang="en-US" sz="1800" dirty="0">
              <a:latin typeface="Arial" panose="020B0604020202020204" pitchFamily="34" charset="0"/>
              <a:cs typeface="Arial" panose="020B0604020202020204" pitchFamily="34" charset="0"/>
            </a:endParaRPr>
          </a:p>
        </p:txBody>
      </p:sp>
      <p:sp>
        <p:nvSpPr>
          <p:cNvPr id="14" name="Text Placeholder 13"/>
          <p:cNvSpPr>
            <a:spLocks noGrp="1"/>
          </p:cNvSpPr>
          <p:nvPr>
            <p:ph type="body" idx="11"/>
          </p:nvPr>
        </p:nvSpPr>
        <p:spPr>
          <a:xfrm>
            <a:off x="836310" y="1565694"/>
            <a:ext cx="7471382" cy="3253956"/>
          </a:xfrm>
        </p:spPr>
        <p:txBody>
          <a:bodyPr>
            <a:normAutofit fontScale="70000" lnSpcReduction="20000"/>
          </a:bodyPr>
          <a:lstStyle/>
          <a:p>
            <a:r>
              <a:rPr lang="es-AR" sz="2000" dirty="0">
                <a:latin typeface="Arial" panose="020B0604020202020204" pitchFamily="34" charset="0"/>
                <a:cs typeface="Arial" panose="020B0604020202020204" pitchFamily="34" charset="0"/>
              </a:rPr>
              <a:t> </a:t>
            </a:r>
            <a:r>
              <a:rPr lang="es-AR" sz="2000" b="1" u="sng" dirty="0" err="1">
                <a:latin typeface="Arial" panose="020B0604020202020204" pitchFamily="34" charset="0"/>
                <a:cs typeface="Arial" panose="020B0604020202020204" pitchFamily="34" charset="0"/>
              </a:rPr>
              <a:t>Cartaspers</a:t>
            </a:r>
            <a:r>
              <a:rPr lang="es-AR" sz="2000" b="1" u="sng" dirty="0">
                <a:latin typeface="Arial" panose="020B0604020202020204" pitchFamily="34" charset="0"/>
                <a:cs typeface="Arial" panose="020B0604020202020204" pitchFamily="34" charset="0"/>
              </a:rPr>
              <a:t> SCH </a:t>
            </a:r>
            <a:r>
              <a:rPr lang="es-AR" sz="2000" dirty="0">
                <a:latin typeface="Arial" panose="020B0604020202020204" pitchFamily="34" charset="0"/>
                <a:cs typeface="Arial" panose="020B0604020202020204" pitchFamily="34" charset="0"/>
              </a:rPr>
              <a:t>(Propiedades típicas)</a:t>
            </a:r>
          </a:p>
          <a:p>
            <a:r>
              <a:rPr lang="es-AR" sz="2000" dirty="0">
                <a:latin typeface="Arial" panose="020B0604020202020204" pitchFamily="34" charset="0"/>
                <a:cs typeface="Arial" panose="020B0604020202020204" pitchFamily="34" charset="0"/>
              </a:rPr>
              <a:t> Diámetro 								45 </a:t>
            </a:r>
            <a:r>
              <a:rPr lang="es-AR" sz="2000" dirty="0" err="1">
                <a:latin typeface="Arial" panose="020B0604020202020204" pitchFamily="34" charset="0"/>
                <a:cs typeface="Arial" panose="020B0604020202020204" pitchFamily="34" charset="0"/>
              </a:rPr>
              <a:t>nm</a:t>
            </a:r>
            <a:r>
              <a:rPr lang="es-AR" sz="2000" dirty="0">
                <a:latin typeface="Arial" panose="020B0604020202020204" pitchFamily="34" charset="0"/>
                <a:cs typeface="Arial" panose="020B0604020202020204" pitchFamily="34" charset="0"/>
              </a:rPr>
              <a:t>.</a:t>
            </a:r>
          </a:p>
          <a:p>
            <a:r>
              <a:rPr lang="es-AR" sz="2000" dirty="0">
                <a:latin typeface="Arial" panose="020B0604020202020204" pitchFamily="34" charset="0"/>
                <a:cs typeface="Arial" panose="020B0604020202020204" pitchFamily="34" charset="0"/>
              </a:rPr>
              <a:t> Densidad 								1.0 g/cm3.</a:t>
            </a:r>
          </a:p>
          <a:p>
            <a:r>
              <a:rPr lang="es-AR" sz="2000" dirty="0">
                <a:latin typeface="Arial" panose="020B0604020202020204" pitchFamily="34" charset="0"/>
                <a:cs typeface="Arial" panose="020B0604020202020204" pitchFamily="34" charset="0"/>
              </a:rPr>
              <a:t> Volumen por partícula 					4.77 x 10-14 cm3.</a:t>
            </a:r>
          </a:p>
          <a:p>
            <a:r>
              <a:rPr sz="2000">
                <a:latin typeface="Arial" panose="020B0604020202020204" pitchFamily="34" charset="0"/>
                <a:cs typeface="Arial" panose="020B0604020202020204" pitchFamily="34" charset="0"/>
              </a:rPr>
              <a:t> No de </a:t>
            </a:r>
            <a:r>
              <a:rPr sz="2000" err="1">
                <a:latin typeface="Arial" panose="020B0604020202020204" pitchFamily="34" charset="0"/>
                <a:cs typeface="Arial" panose="020B0604020202020204" pitchFamily="34" charset="0"/>
              </a:rPr>
              <a:t>partículas</a:t>
            </a:r>
            <a:r>
              <a:rPr sz="2000">
                <a:latin typeface="Arial" panose="020B0604020202020204" pitchFamily="34" charset="0"/>
                <a:cs typeface="Arial" panose="020B0604020202020204" pitchFamily="34" charset="0"/>
              </a:rPr>
              <a:t> </a:t>
            </a:r>
            <a:r>
              <a:rPr sz="2000" err="1">
                <a:latin typeface="Arial" panose="020B0604020202020204" pitchFamily="34" charset="0"/>
                <a:cs typeface="Arial" panose="020B0604020202020204" pitchFamily="34" charset="0"/>
              </a:rPr>
              <a:t>por</a:t>
            </a:r>
            <a:r>
              <a:rPr sz="2000">
                <a:latin typeface="Arial" panose="020B0604020202020204" pitchFamily="34" charset="0"/>
                <a:cs typeface="Arial" panose="020B0604020202020204" pitchFamily="34" charset="0"/>
              </a:rPr>
              <a:t> </a:t>
            </a:r>
            <a:r>
              <a:rPr sz="2000" err="1">
                <a:latin typeface="Arial" panose="020B0604020202020204" pitchFamily="34" charset="0"/>
                <a:cs typeface="Arial" panose="020B0604020202020204" pitchFamily="34" charset="0"/>
              </a:rPr>
              <a:t>gramo</a:t>
            </a:r>
            <a:r>
              <a:rPr sz="2000">
                <a:latin typeface="Arial" panose="020B0604020202020204" pitchFamily="34" charset="0"/>
                <a:cs typeface="Arial" panose="020B0604020202020204" pitchFamily="34" charset="0"/>
              </a:rPr>
              <a:t>   			20.000.000.000.000</a:t>
            </a:r>
          </a:p>
          <a:p>
            <a:endParaRPr sz="2000">
              <a:latin typeface="Arial" panose="020B0604020202020204" pitchFamily="34" charset="0"/>
              <a:cs typeface="Arial" panose="020B0604020202020204" pitchFamily="34" charset="0"/>
            </a:endParaRPr>
          </a:p>
          <a:p>
            <a:r>
              <a:rPr lang="es-AR" sz="2000" dirty="0">
                <a:latin typeface="Arial" panose="020B0604020202020204" pitchFamily="34" charset="0"/>
                <a:cs typeface="Arial" panose="020B0604020202020204" pitchFamily="34" charset="0"/>
              </a:rPr>
              <a:t> </a:t>
            </a:r>
            <a:r>
              <a:rPr lang="es-AR" sz="2000" b="1" u="sng" dirty="0">
                <a:latin typeface="Arial" panose="020B0604020202020204" pitchFamily="34" charset="0"/>
                <a:cs typeface="Arial" panose="020B0604020202020204" pitchFamily="34" charset="0"/>
              </a:rPr>
              <a:t>Talco </a:t>
            </a:r>
            <a:r>
              <a:rPr lang="es-AR" sz="2000" dirty="0">
                <a:latin typeface="Arial" panose="020B0604020202020204" pitchFamily="34" charset="0"/>
                <a:cs typeface="Arial" panose="020B0604020202020204" pitchFamily="34" charset="0"/>
              </a:rPr>
              <a:t>(Propiedades típicas)</a:t>
            </a:r>
          </a:p>
          <a:p>
            <a:r>
              <a:rPr lang="es-AR" sz="2000" dirty="0">
                <a:latin typeface="Arial" panose="020B0604020202020204" pitchFamily="34" charset="0"/>
                <a:cs typeface="Arial" panose="020B0604020202020204" pitchFamily="34" charset="0"/>
              </a:rPr>
              <a:t> Diámetro  								2</a:t>
            </a:r>
            <a:r>
              <a:rPr lang="el-GR" sz="2000" dirty="0">
                <a:latin typeface="Arial" panose="020B0604020202020204" pitchFamily="34" charset="0"/>
                <a:cs typeface="Arial" panose="020B0604020202020204" pitchFamily="34" charset="0"/>
              </a:rPr>
              <a:t>μ</a:t>
            </a:r>
            <a:r>
              <a:rPr lang="es-AR" sz="2000" dirty="0">
                <a:latin typeface="Arial" panose="020B0604020202020204" pitchFamily="34" charset="0"/>
                <a:cs typeface="Arial" panose="020B0604020202020204" pitchFamily="34" charset="0"/>
              </a:rPr>
              <a:t>m.</a:t>
            </a:r>
          </a:p>
          <a:p>
            <a:r>
              <a:rPr lang="es-AR" sz="2000" dirty="0">
                <a:latin typeface="Arial" panose="020B0604020202020204" pitchFamily="34" charset="0"/>
                <a:cs typeface="Arial" panose="020B0604020202020204" pitchFamily="34" charset="0"/>
              </a:rPr>
              <a:t> Densidad 								2.75 g/cm3.</a:t>
            </a:r>
          </a:p>
          <a:p>
            <a:r>
              <a:rPr lang="es-AR" sz="2000" dirty="0">
                <a:latin typeface="Arial" panose="020B0604020202020204" pitchFamily="34" charset="0"/>
                <a:cs typeface="Arial" panose="020B0604020202020204" pitchFamily="34" charset="0"/>
              </a:rPr>
              <a:t> Volumen por partícula 					3.35 x 10-8 cm3.</a:t>
            </a:r>
          </a:p>
          <a:p>
            <a:r>
              <a:rPr sz="2000">
                <a:latin typeface="Arial" panose="020B0604020202020204" pitchFamily="34" charset="0"/>
                <a:cs typeface="Arial" panose="020B0604020202020204" pitchFamily="34" charset="0"/>
              </a:rPr>
              <a:t> No de </a:t>
            </a:r>
            <a:r>
              <a:rPr sz="2000" err="1">
                <a:latin typeface="Arial" panose="020B0604020202020204" pitchFamily="34" charset="0"/>
                <a:cs typeface="Arial" panose="020B0604020202020204" pitchFamily="34" charset="0"/>
              </a:rPr>
              <a:t>partículas</a:t>
            </a:r>
            <a:r>
              <a:rPr sz="2000">
                <a:latin typeface="Arial" panose="020B0604020202020204" pitchFamily="34" charset="0"/>
                <a:cs typeface="Arial" panose="020B0604020202020204" pitchFamily="34" charset="0"/>
              </a:rPr>
              <a:t> </a:t>
            </a:r>
            <a:r>
              <a:rPr sz="2000" err="1">
                <a:latin typeface="Arial" panose="020B0604020202020204" pitchFamily="34" charset="0"/>
                <a:cs typeface="Arial" panose="020B0604020202020204" pitchFamily="34" charset="0"/>
              </a:rPr>
              <a:t>por</a:t>
            </a:r>
            <a:r>
              <a:rPr sz="2000">
                <a:latin typeface="Arial" panose="020B0604020202020204" pitchFamily="34" charset="0"/>
                <a:cs typeface="Arial" panose="020B0604020202020204" pitchFamily="34" charset="0"/>
              </a:rPr>
              <a:t> </a:t>
            </a:r>
            <a:r>
              <a:rPr sz="2000" err="1">
                <a:latin typeface="Arial" panose="020B0604020202020204" pitchFamily="34" charset="0"/>
                <a:cs typeface="Arial" panose="020B0604020202020204" pitchFamily="34" charset="0"/>
              </a:rPr>
              <a:t>gramo</a:t>
            </a:r>
            <a:r>
              <a:rPr sz="2000">
                <a:latin typeface="Arial" panose="020B0604020202020204" pitchFamily="34" charset="0"/>
                <a:cs typeface="Arial" panose="020B0604020202020204" pitchFamily="34" charset="0"/>
              </a:rPr>
              <a:t>        		656.000.000</a:t>
            </a:r>
          </a:p>
          <a:p>
            <a:endParaRPr sz="1200"/>
          </a:p>
          <a:p>
            <a:pPr algn="ctr"/>
            <a:r>
              <a:rPr sz="1400">
                <a:solidFill>
                  <a:schemeClr val="accent4">
                    <a:lumMod val="75000"/>
                  </a:schemeClr>
                </a:solidFill>
              </a:rPr>
              <a:t> </a:t>
            </a:r>
            <a:r>
              <a:rPr sz="2100" b="1">
                <a:solidFill>
                  <a:srgbClr val="FF0000"/>
                </a:solidFill>
                <a:latin typeface="Arial" panose="020B0604020202020204" pitchFamily="34" charset="0"/>
                <a:cs typeface="Arial" panose="020B0604020202020204" pitchFamily="34" charset="0"/>
              </a:rPr>
              <a:t>2kg/t de </a:t>
            </a:r>
            <a:r>
              <a:rPr sz="2100" b="1" err="1">
                <a:solidFill>
                  <a:srgbClr val="FF0000"/>
                </a:solidFill>
                <a:latin typeface="Arial" panose="020B0604020202020204" pitchFamily="34" charset="0"/>
                <a:cs typeface="Arial" panose="020B0604020202020204" pitchFamily="34" charset="0"/>
              </a:rPr>
              <a:t>Cartaspers</a:t>
            </a:r>
            <a:r>
              <a:rPr sz="2100" b="1">
                <a:solidFill>
                  <a:srgbClr val="FF0000"/>
                </a:solidFill>
                <a:latin typeface="Arial" panose="020B0604020202020204" pitchFamily="34" charset="0"/>
                <a:cs typeface="Arial" panose="020B0604020202020204" pitchFamily="34" charset="0"/>
              </a:rPr>
              <a:t> SCH (com.)  </a:t>
            </a:r>
            <a:r>
              <a:rPr sz="2100" b="1" err="1">
                <a:solidFill>
                  <a:srgbClr val="FF0000"/>
                </a:solidFill>
                <a:latin typeface="Arial" panose="020B0604020202020204" pitchFamily="34" charset="0"/>
                <a:cs typeface="Arial" panose="020B0604020202020204" pitchFamily="34" charset="0"/>
              </a:rPr>
              <a:t>tiene</a:t>
            </a:r>
            <a:r>
              <a:rPr sz="2100" b="1">
                <a:solidFill>
                  <a:srgbClr val="FF0000"/>
                </a:solidFill>
                <a:latin typeface="Arial" panose="020B0604020202020204" pitchFamily="34" charset="0"/>
                <a:cs typeface="Arial" panose="020B0604020202020204" pitchFamily="34" charset="0"/>
              </a:rPr>
              <a:t> 1500 </a:t>
            </a:r>
            <a:r>
              <a:rPr sz="2100" b="1" err="1">
                <a:solidFill>
                  <a:srgbClr val="FF0000"/>
                </a:solidFill>
                <a:latin typeface="Arial" panose="020B0604020202020204" pitchFamily="34" charset="0"/>
                <a:cs typeface="Arial" panose="020B0604020202020204" pitchFamily="34" charset="0"/>
              </a:rPr>
              <a:t>veces</a:t>
            </a:r>
            <a:r>
              <a:rPr sz="2100" b="1">
                <a:solidFill>
                  <a:srgbClr val="FF0000"/>
                </a:solidFill>
                <a:latin typeface="Arial" panose="020B0604020202020204" pitchFamily="34" charset="0"/>
                <a:cs typeface="Arial" panose="020B0604020202020204" pitchFamily="34" charset="0"/>
              </a:rPr>
              <a:t> </a:t>
            </a:r>
            <a:r>
              <a:rPr sz="2100" b="1" err="1">
                <a:solidFill>
                  <a:srgbClr val="FF0000"/>
                </a:solidFill>
                <a:latin typeface="Arial" panose="020B0604020202020204" pitchFamily="34" charset="0"/>
                <a:cs typeface="Arial" panose="020B0604020202020204" pitchFamily="34" charset="0"/>
              </a:rPr>
              <a:t>más</a:t>
            </a:r>
            <a:r>
              <a:rPr sz="2100" b="1">
                <a:solidFill>
                  <a:srgbClr val="FF0000"/>
                </a:solidFill>
                <a:latin typeface="Arial" panose="020B0604020202020204" pitchFamily="34" charset="0"/>
                <a:cs typeface="Arial" panose="020B0604020202020204" pitchFamily="34" charset="0"/>
              </a:rPr>
              <a:t> </a:t>
            </a:r>
            <a:r>
              <a:rPr sz="2100" b="1" err="1">
                <a:solidFill>
                  <a:srgbClr val="FF0000"/>
                </a:solidFill>
                <a:latin typeface="Arial" panose="020B0604020202020204" pitchFamily="34" charset="0"/>
                <a:cs typeface="Arial" panose="020B0604020202020204" pitchFamily="34" charset="0"/>
              </a:rPr>
              <a:t>partículas</a:t>
            </a:r>
            <a:r>
              <a:rPr sz="2100" b="1">
                <a:solidFill>
                  <a:srgbClr val="FF0000"/>
                </a:solidFill>
                <a:latin typeface="Arial" panose="020B0604020202020204" pitchFamily="34" charset="0"/>
                <a:cs typeface="Arial" panose="020B0604020202020204" pitchFamily="34" charset="0"/>
              </a:rPr>
              <a:t> </a:t>
            </a:r>
            <a:r>
              <a:rPr sz="2100" b="1" err="1">
                <a:solidFill>
                  <a:srgbClr val="FF0000"/>
                </a:solidFill>
                <a:latin typeface="Arial" panose="020B0604020202020204" pitchFamily="34" charset="0"/>
                <a:cs typeface="Arial" panose="020B0604020202020204" pitchFamily="34" charset="0"/>
              </a:rPr>
              <a:t>que</a:t>
            </a:r>
            <a:r>
              <a:rPr sz="2100" b="1">
                <a:solidFill>
                  <a:srgbClr val="FF0000"/>
                </a:solidFill>
                <a:latin typeface="Arial" panose="020B0604020202020204" pitchFamily="34" charset="0"/>
                <a:cs typeface="Arial" panose="020B0604020202020204" pitchFamily="34" charset="0"/>
              </a:rPr>
              <a:t> 10kg/t de Talco</a:t>
            </a:r>
          </a:p>
        </p:txBody>
      </p:sp>
    </p:spTree>
    <p:extLst>
      <p:ext uri="{BB962C8B-B14F-4D97-AF65-F5344CB8AC3E}">
        <p14:creationId xmlns="" xmlns:p14="http://schemas.microsoft.com/office/powerpoint/2010/main" val="2073274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1115235" y="967439"/>
            <a:ext cx="5603537" cy="615672"/>
          </a:xfrm>
        </p:spPr>
        <p:txBody>
          <a:bodyPr/>
          <a:lstStyle/>
          <a:p>
            <a:r>
              <a:rPr lang="es-AR" sz="1800" dirty="0" err="1">
                <a:latin typeface="Arial" panose="020B0604020202020204" pitchFamily="34" charset="0"/>
                <a:cs typeface="Arial" panose="020B0604020202020204" pitchFamily="34" charset="0"/>
              </a:rPr>
              <a:t>Cartaspers</a:t>
            </a:r>
            <a:r>
              <a:rPr lang="es-AR" sz="1800" dirty="0">
                <a:latin typeface="Arial" panose="020B0604020202020204" pitchFamily="34" charset="0"/>
                <a:cs typeface="Arial" panose="020B0604020202020204" pitchFamily="34" charset="0"/>
              </a:rPr>
              <a:t> SCH</a:t>
            </a:r>
            <a:r>
              <a:rPr lang="es-AR" sz="1800" dirty="0" smtClean="0">
                <a:latin typeface="Arial" panose="020B0604020202020204" pitchFamily="34" charset="0"/>
                <a:cs typeface="Arial" panose="020B0604020202020204" pitchFamily="34" charset="0"/>
              </a:rPr>
              <a:t>	</a:t>
            </a:r>
          </a:p>
          <a:p>
            <a:r>
              <a:rPr lang="es-AR" sz="1800" dirty="0">
                <a:latin typeface="Arial" panose="020B0604020202020204" pitchFamily="34" charset="0"/>
                <a:cs typeface="Arial" panose="020B0604020202020204" pitchFamily="34" charset="0"/>
              </a:rPr>
              <a:t>Principales campos de aplicación</a:t>
            </a:r>
          </a:p>
        </p:txBody>
      </p:sp>
      <p:sp>
        <p:nvSpPr>
          <p:cNvPr id="3" name="Marcador de texto 2"/>
          <p:cNvSpPr>
            <a:spLocks noGrp="1"/>
          </p:cNvSpPr>
          <p:nvPr>
            <p:ph type="body" idx="11"/>
          </p:nvPr>
        </p:nvSpPr>
        <p:spPr>
          <a:xfrm>
            <a:off x="1953435" y="2017324"/>
            <a:ext cx="5603537" cy="1425157"/>
          </a:xfrm>
        </p:spPr>
        <p:txBody>
          <a:bodyPr>
            <a:noAutofit/>
          </a:bodyPr>
          <a:lstStyle/>
          <a:p>
            <a:pPr marL="342900" indent="-342900">
              <a:lnSpc>
                <a:spcPct val="150000"/>
              </a:lnSpc>
              <a:buClr>
                <a:srgbClr val="0070C0"/>
              </a:buClr>
              <a:buFont typeface="Wingdings" panose="05000000000000000000" pitchFamily="2" charset="2"/>
              <a:buChar char="v"/>
            </a:pPr>
            <a:r>
              <a:rPr lang="es-AR" sz="3000" dirty="0">
                <a:latin typeface="Arial" panose="020B0604020202020204" pitchFamily="34" charset="0"/>
                <a:cs typeface="Arial" panose="020B0604020202020204" pitchFamily="34" charset="0"/>
              </a:rPr>
              <a:t>  Papel reciclado</a:t>
            </a:r>
          </a:p>
          <a:p>
            <a:pPr marL="342900" indent="-342900">
              <a:lnSpc>
                <a:spcPct val="150000"/>
              </a:lnSpc>
              <a:buClr>
                <a:srgbClr val="0070C0"/>
              </a:buClr>
              <a:buFont typeface="Wingdings" panose="05000000000000000000" pitchFamily="2" charset="2"/>
              <a:buChar char="v"/>
            </a:pPr>
            <a:r>
              <a:rPr lang="es-AR" sz="3000" dirty="0">
                <a:latin typeface="Arial" panose="020B0604020202020204" pitchFamily="34" charset="0"/>
                <a:cs typeface="Arial" panose="020B0604020202020204" pitchFamily="34" charset="0"/>
              </a:rPr>
              <a:t>  </a:t>
            </a:r>
            <a:r>
              <a:rPr lang="es-AR" sz="3000" dirty="0" err="1">
                <a:latin typeface="Arial" panose="020B0604020202020204" pitchFamily="34" charset="0"/>
                <a:cs typeface="Arial" panose="020B0604020202020204" pitchFamily="34" charset="0"/>
              </a:rPr>
              <a:t>Destintado</a:t>
            </a:r>
            <a:endParaRPr lang="es-AR" sz="3000" dirty="0">
              <a:latin typeface="Arial" panose="020B0604020202020204" pitchFamily="34" charset="0"/>
              <a:cs typeface="Arial" panose="020B0604020202020204" pitchFamily="34" charset="0"/>
            </a:endParaRPr>
          </a:p>
          <a:p>
            <a:pPr marL="342900" indent="-342900">
              <a:lnSpc>
                <a:spcPct val="150000"/>
              </a:lnSpc>
              <a:buClr>
                <a:srgbClr val="0070C0"/>
              </a:buClr>
              <a:buFont typeface="Wingdings" panose="05000000000000000000" pitchFamily="2" charset="2"/>
              <a:buChar char="v"/>
            </a:pPr>
            <a:r>
              <a:rPr lang="es-AR" sz="3000" dirty="0">
                <a:latin typeface="Arial" panose="020B0604020202020204" pitchFamily="34" charset="0"/>
                <a:cs typeface="Arial" panose="020B0604020202020204" pitchFamily="34" charset="0"/>
              </a:rPr>
              <a:t>  Producción de Celulosa</a:t>
            </a:r>
          </a:p>
        </p:txBody>
      </p:sp>
    </p:spTree>
    <p:extLst>
      <p:ext uri="{BB962C8B-B14F-4D97-AF65-F5344CB8AC3E}">
        <p14:creationId xmlns="" xmlns:p14="http://schemas.microsoft.com/office/powerpoint/2010/main" val="1354939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bwMode="auto">
          <a:xfrm rot="3111348" flipV="1">
            <a:off x="7178403" y="2774469"/>
            <a:ext cx="1237145" cy="1621022"/>
          </a:xfrm>
          <a:prstGeom prst="cloudCallout">
            <a:avLst>
              <a:gd name="adj1" fmla="val -6944"/>
              <a:gd name="adj2" fmla="val 23805"/>
            </a:avLst>
          </a:prstGeom>
          <a:blipFill>
            <a:blip r:embed="rId3"/>
            <a:tile tx="0" ty="0" sx="100000" sy="100000" flip="none" algn="tl"/>
          </a:blipFill>
          <a:ln w="6350" cap="flat" cmpd="sng" algn="ctr">
            <a:noFill/>
            <a:prstDash val="solid"/>
            <a:round/>
            <a:headEnd type="none" w="med" len="med"/>
            <a:tailEnd type="none" w="med" len="med"/>
          </a:ln>
          <a:effectLst>
            <a:innerShdw blurRad="63500" dist="50800" dir="8100000">
              <a:prstClr val="black">
                <a:alpha val="50000"/>
              </a:prstClr>
            </a:innerShdw>
          </a:effectLst>
          <a:extLst/>
        </p:spPr>
        <p:txBody>
          <a:bodyPr lIns="42862" tIns="42862" rIns="42862" bIns="42862" anchor="ctr"/>
          <a:lstStyle/>
          <a:p>
            <a:pPr>
              <a:defRPr/>
            </a:pPr>
            <a:endParaRPr lang="en-GB" sz="1100" dirty="0">
              <a:blipFill>
                <a:blip r:embed="rId3"/>
                <a:tile tx="0" ty="0" sx="100000" sy="100000" flip="none" algn="tl"/>
              </a:blipFill>
            </a:endParaRPr>
          </a:p>
        </p:txBody>
      </p:sp>
      <p:sp>
        <p:nvSpPr>
          <p:cNvPr id="7" name="Text Box 66"/>
          <p:cNvSpPr txBox="1">
            <a:spLocks noChangeArrowheads="1"/>
          </p:cNvSpPr>
          <p:nvPr/>
        </p:nvSpPr>
        <p:spPr bwMode="auto">
          <a:xfrm>
            <a:off x="5390875" y="754613"/>
            <a:ext cx="1768485" cy="931024"/>
          </a:xfrm>
          <a:prstGeom prst="rect">
            <a:avLst/>
          </a:prstGeom>
          <a:solidFill>
            <a:srgbClr val="FFE6CD"/>
          </a:solidFill>
          <a:ln w="9525">
            <a:solidFill>
              <a:schemeClr val="tx1"/>
            </a:solidFill>
            <a:miter lim="800000"/>
            <a:headEnd/>
            <a:tailEnd/>
          </a:ln>
        </p:spPr>
        <p:txBody>
          <a:bodyPr wrap="square" lIns="68580" tIns="34290" rIns="68580" bIns="34290">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algn="ctr">
              <a:spcAft>
                <a:spcPct val="0"/>
              </a:spcAft>
              <a:buClrTx/>
              <a:buSzTx/>
              <a:buFontTx/>
              <a:buNone/>
            </a:pPr>
            <a:r>
              <a:rPr lang="en-US" dirty="0" err="1">
                <a:solidFill>
                  <a:srgbClr val="000099"/>
                </a:solidFill>
                <a:latin typeface="Arial" pitchFamily="34" charset="0"/>
              </a:rPr>
              <a:t>Adsorción</a:t>
            </a:r>
            <a:r>
              <a:rPr lang="en-US" dirty="0">
                <a:solidFill>
                  <a:srgbClr val="000099"/>
                </a:solidFill>
                <a:latin typeface="Arial" pitchFamily="34" charset="0"/>
              </a:rPr>
              <a:t> de </a:t>
            </a:r>
            <a:r>
              <a:rPr lang="en-US" dirty="0" err="1">
                <a:solidFill>
                  <a:srgbClr val="000099"/>
                </a:solidFill>
                <a:latin typeface="Arial" pitchFamily="34" charset="0"/>
              </a:rPr>
              <a:t>las</a:t>
            </a:r>
            <a:r>
              <a:rPr lang="en-US" dirty="0">
                <a:solidFill>
                  <a:srgbClr val="000099"/>
                </a:solidFill>
                <a:latin typeface="Arial" pitchFamily="34" charset="0"/>
              </a:rPr>
              <a:t> </a:t>
            </a:r>
            <a:r>
              <a:rPr lang="en-US" dirty="0" err="1">
                <a:solidFill>
                  <a:srgbClr val="000099"/>
                </a:solidFill>
                <a:latin typeface="Arial" pitchFamily="34" charset="0"/>
              </a:rPr>
              <a:t>partículas</a:t>
            </a:r>
            <a:r>
              <a:rPr lang="en-US" dirty="0">
                <a:solidFill>
                  <a:srgbClr val="000099"/>
                </a:solidFill>
                <a:latin typeface="Arial" pitchFamily="34" charset="0"/>
              </a:rPr>
              <a:t> </a:t>
            </a:r>
            <a:r>
              <a:rPr lang="en-US" dirty="0" err="1">
                <a:solidFill>
                  <a:srgbClr val="000099"/>
                </a:solidFill>
                <a:latin typeface="Arial" pitchFamily="34" charset="0"/>
              </a:rPr>
              <a:t>desestabilizadas</a:t>
            </a:r>
            <a:r>
              <a:rPr lang="en-US" dirty="0">
                <a:solidFill>
                  <a:srgbClr val="000099"/>
                </a:solidFill>
                <a:latin typeface="Arial" pitchFamily="34" charset="0"/>
              </a:rPr>
              <a:t> </a:t>
            </a:r>
            <a:r>
              <a:rPr lang="en-US" dirty="0" err="1">
                <a:solidFill>
                  <a:srgbClr val="000099"/>
                </a:solidFill>
                <a:latin typeface="Arial" pitchFamily="34" charset="0"/>
              </a:rPr>
              <a:t>sobre</a:t>
            </a:r>
            <a:r>
              <a:rPr lang="en-US" dirty="0">
                <a:solidFill>
                  <a:srgbClr val="000099"/>
                </a:solidFill>
                <a:latin typeface="Arial" pitchFamily="34" charset="0"/>
              </a:rPr>
              <a:t> los </a:t>
            </a:r>
            <a:r>
              <a:rPr lang="en-US" dirty="0" err="1">
                <a:solidFill>
                  <a:srgbClr val="000099"/>
                </a:solidFill>
                <a:latin typeface="Arial" pitchFamily="34" charset="0"/>
              </a:rPr>
              <a:t>stickies</a:t>
            </a:r>
            <a:endParaRPr lang="en-US" dirty="0">
              <a:solidFill>
                <a:srgbClr val="000099"/>
              </a:solidFill>
              <a:latin typeface="Arial" pitchFamily="34" charset="0"/>
            </a:endParaRPr>
          </a:p>
        </p:txBody>
      </p:sp>
      <p:sp>
        <p:nvSpPr>
          <p:cNvPr id="8" name="Cloud Callout 7"/>
          <p:cNvSpPr/>
          <p:nvPr/>
        </p:nvSpPr>
        <p:spPr bwMode="auto">
          <a:xfrm rot="482555" flipV="1">
            <a:off x="6934961" y="1609642"/>
            <a:ext cx="1430421" cy="1193005"/>
          </a:xfrm>
          <a:prstGeom prst="cloudCallout">
            <a:avLst>
              <a:gd name="adj1" fmla="val -6944"/>
              <a:gd name="adj2" fmla="val 23805"/>
            </a:avLst>
          </a:prstGeom>
          <a:blipFill>
            <a:blip r:embed="rId3"/>
            <a:tile tx="0" ty="0" sx="100000" sy="100000" flip="none" algn="tl"/>
          </a:blipFill>
          <a:ln w="6350" cap="flat" cmpd="sng" algn="ctr">
            <a:noFill/>
            <a:prstDash val="solid"/>
            <a:round/>
            <a:headEnd type="none" w="med" len="med"/>
            <a:tailEnd type="none" w="med" len="med"/>
          </a:ln>
          <a:effectLst>
            <a:innerShdw blurRad="63500" dist="50800" dir="8100000">
              <a:prstClr val="black">
                <a:alpha val="50000"/>
              </a:prstClr>
            </a:innerShdw>
          </a:effectLst>
          <a:extLst/>
        </p:spPr>
        <p:txBody>
          <a:bodyPr lIns="42862" tIns="42862" rIns="42862" bIns="42862" anchor="ctr"/>
          <a:lstStyle/>
          <a:p>
            <a:pPr>
              <a:defRPr/>
            </a:pPr>
            <a:endParaRPr lang="en-GB" sz="1100" dirty="0">
              <a:blipFill>
                <a:blip r:embed="rId3"/>
                <a:tile tx="0" ty="0" sx="100000" sy="100000" flip="none" algn="tl"/>
              </a:blipFill>
            </a:endParaRPr>
          </a:p>
        </p:txBody>
      </p:sp>
      <p:sp>
        <p:nvSpPr>
          <p:cNvPr id="9" name="Text Box 178"/>
          <p:cNvSpPr txBox="1">
            <a:spLocks noChangeArrowheads="1"/>
          </p:cNvSpPr>
          <p:nvPr/>
        </p:nvSpPr>
        <p:spPr bwMode="gray">
          <a:xfrm rot="-5400000">
            <a:off x="7255338" y="3525215"/>
            <a:ext cx="801500" cy="20967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2862" tIns="42862" rIns="42862" bIns="42862">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solidFill>
                  <a:srgbClr val="FFFF00"/>
                </a:solidFill>
                <a:ea typeface="宋体" pitchFamily="2" charset="-122"/>
              </a:rPr>
              <a:t>Suave y </a:t>
            </a:r>
            <a:r>
              <a:rPr lang="en-GB" altLang="zh-CN" sz="800" dirty="0" err="1">
                <a:solidFill>
                  <a:srgbClr val="FFFF00"/>
                </a:solidFill>
                <a:ea typeface="宋体" pitchFamily="2" charset="-122"/>
              </a:rPr>
              <a:t>Pegajoso</a:t>
            </a:r>
            <a:endParaRPr lang="en-GB" altLang="zh-CN" sz="800" dirty="0">
              <a:solidFill>
                <a:srgbClr val="FFFF00"/>
              </a:solidFill>
              <a:ea typeface="宋体" pitchFamily="2" charset="-122"/>
            </a:endParaRPr>
          </a:p>
        </p:txBody>
      </p:sp>
      <p:grpSp>
        <p:nvGrpSpPr>
          <p:cNvPr id="10" name="Group 182"/>
          <p:cNvGrpSpPr>
            <a:grpSpLocks/>
          </p:cNvGrpSpPr>
          <p:nvPr/>
        </p:nvGrpSpPr>
        <p:grpSpPr bwMode="auto">
          <a:xfrm>
            <a:off x="2061523" y="2309979"/>
            <a:ext cx="771147" cy="890221"/>
            <a:chOff x="65" y="1764"/>
            <a:chExt cx="816" cy="942"/>
          </a:xfrm>
        </p:grpSpPr>
        <p:sp>
          <p:nvSpPr>
            <p:cNvPr id="11" name="Oval 35"/>
            <p:cNvSpPr>
              <a:spLocks noChangeArrowheads="1"/>
            </p:cNvSpPr>
            <p:nvPr/>
          </p:nvSpPr>
          <p:spPr bwMode="auto">
            <a:xfrm>
              <a:off x="205" y="2004"/>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2" name="Oval 36"/>
            <p:cNvSpPr>
              <a:spLocks noChangeArrowheads="1"/>
            </p:cNvSpPr>
            <p:nvPr/>
          </p:nvSpPr>
          <p:spPr bwMode="auto">
            <a:xfrm>
              <a:off x="81" y="2003"/>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3" name="Oval 37"/>
            <p:cNvSpPr>
              <a:spLocks noChangeArrowheads="1"/>
            </p:cNvSpPr>
            <p:nvPr/>
          </p:nvSpPr>
          <p:spPr bwMode="auto">
            <a:xfrm>
              <a:off x="330" y="2001"/>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4" name="Oval 38"/>
            <p:cNvSpPr>
              <a:spLocks noChangeArrowheads="1"/>
            </p:cNvSpPr>
            <p:nvPr/>
          </p:nvSpPr>
          <p:spPr bwMode="auto">
            <a:xfrm>
              <a:off x="242" y="2157"/>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 name="Oval 39"/>
            <p:cNvSpPr>
              <a:spLocks noChangeArrowheads="1"/>
            </p:cNvSpPr>
            <p:nvPr/>
          </p:nvSpPr>
          <p:spPr bwMode="auto">
            <a:xfrm>
              <a:off x="450" y="1905"/>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6" name="Oval 40"/>
            <p:cNvSpPr>
              <a:spLocks noChangeArrowheads="1"/>
            </p:cNvSpPr>
            <p:nvPr/>
          </p:nvSpPr>
          <p:spPr bwMode="auto">
            <a:xfrm>
              <a:off x="438" y="2140"/>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7" name="Oval 41"/>
            <p:cNvSpPr>
              <a:spLocks noChangeArrowheads="1"/>
            </p:cNvSpPr>
            <p:nvPr/>
          </p:nvSpPr>
          <p:spPr bwMode="auto">
            <a:xfrm>
              <a:off x="339" y="2251"/>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 name="Oval 42"/>
            <p:cNvSpPr>
              <a:spLocks noChangeArrowheads="1"/>
            </p:cNvSpPr>
            <p:nvPr/>
          </p:nvSpPr>
          <p:spPr bwMode="auto">
            <a:xfrm>
              <a:off x="65" y="2183"/>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9" name="Oval 43"/>
            <p:cNvSpPr>
              <a:spLocks noChangeArrowheads="1"/>
            </p:cNvSpPr>
            <p:nvPr/>
          </p:nvSpPr>
          <p:spPr bwMode="auto">
            <a:xfrm>
              <a:off x="183" y="2257"/>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0" name="Oval 44"/>
            <p:cNvSpPr>
              <a:spLocks noChangeArrowheads="1"/>
            </p:cNvSpPr>
            <p:nvPr/>
          </p:nvSpPr>
          <p:spPr bwMode="auto">
            <a:xfrm>
              <a:off x="470" y="2264"/>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1" name="Oval 45"/>
            <p:cNvSpPr>
              <a:spLocks noChangeArrowheads="1"/>
            </p:cNvSpPr>
            <p:nvPr/>
          </p:nvSpPr>
          <p:spPr bwMode="auto">
            <a:xfrm>
              <a:off x="391" y="2371"/>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2" name="Oval 46"/>
            <p:cNvSpPr>
              <a:spLocks noChangeArrowheads="1"/>
            </p:cNvSpPr>
            <p:nvPr/>
          </p:nvSpPr>
          <p:spPr bwMode="auto">
            <a:xfrm>
              <a:off x="576" y="2093"/>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3" name="Oval 47"/>
            <p:cNvSpPr>
              <a:spLocks noChangeArrowheads="1"/>
            </p:cNvSpPr>
            <p:nvPr/>
          </p:nvSpPr>
          <p:spPr bwMode="auto">
            <a:xfrm>
              <a:off x="527" y="1790"/>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4" name="Oval 48"/>
            <p:cNvSpPr>
              <a:spLocks noChangeArrowheads="1"/>
            </p:cNvSpPr>
            <p:nvPr/>
          </p:nvSpPr>
          <p:spPr bwMode="auto">
            <a:xfrm>
              <a:off x="360" y="1764"/>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5" name="Oval 49"/>
            <p:cNvSpPr>
              <a:spLocks noChangeArrowheads="1"/>
            </p:cNvSpPr>
            <p:nvPr/>
          </p:nvSpPr>
          <p:spPr bwMode="auto">
            <a:xfrm>
              <a:off x="586" y="2207"/>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6" name="Oval 50"/>
            <p:cNvSpPr>
              <a:spLocks noChangeArrowheads="1"/>
            </p:cNvSpPr>
            <p:nvPr/>
          </p:nvSpPr>
          <p:spPr bwMode="auto">
            <a:xfrm>
              <a:off x="667" y="2293"/>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7" name="Oval 51"/>
            <p:cNvSpPr>
              <a:spLocks noChangeArrowheads="1"/>
            </p:cNvSpPr>
            <p:nvPr/>
          </p:nvSpPr>
          <p:spPr bwMode="auto">
            <a:xfrm>
              <a:off x="652" y="1847"/>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8" name="Oval 52"/>
            <p:cNvSpPr>
              <a:spLocks noChangeArrowheads="1"/>
            </p:cNvSpPr>
            <p:nvPr/>
          </p:nvSpPr>
          <p:spPr bwMode="auto">
            <a:xfrm>
              <a:off x="266" y="2357"/>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29" name="Oval 53"/>
            <p:cNvSpPr>
              <a:spLocks noChangeArrowheads="1"/>
            </p:cNvSpPr>
            <p:nvPr/>
          </p:nvSpPr>
          <p:spPr bwMode="auto">
            <a:xfrm>
              <a:off x="553" y="2351"/>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0" name="Oval 54"/>
            <p:cNvSpPr>
              <a:spLocks noChangeArrowheads="1"/>
            </p:cNvSpPr>
            <p:nvPr/>
          </p:nvSpPr>
          <p:spPr bwMode="auto">
            <a:xfrm>
              <a:off x="308" y="1879"/>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1" name="Oval 55"/>
            <p:cNvSpPr>
              <a:spLocks noChangeArrowheads="1"/>
            </p:cNvSpPr>
            <p:nvPr/>
          </p:nvSpPr>
          <p:spPr bwMode="auto">
            <a:xfrm>
              <a:off x="688" y="1992"/>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2" name="Oval 56"/>
            <p:cNvSpPr>
              <a:spLocks noChangeArrowheads="1"/>
            </p:cNvSpPr>
            <p:nvPr/>
          </p:nvSpPr>
          <p:spPr bwMode="auto">
            <a:xfrm>
              <a:off x="740" y="2122"/>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3" name="Oval 57"/>
            <p:cNvSpPr>
              <a:spLocks noChangeArrowheads="1"/>
            </p:cNvSpPr>
            <p:nvPr/>
          </p:nvSpPr>
          <p:spPr bwMode="auto">
            <a:xfrm>
              <a:off x="782" y="2257"/>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4" name="Oval 58"/>
            <p:cNvSpPr>
              <a:spLocks noChangeArrowheads="1"/>
            </p:cNvSpPr>
            <p:nvPr/>
          </p:nvSpPr>
          <p:spPr bwMode="auto">
            <a:xfrm>
              <a:off x="344" y="2567"/>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5" name="Oval 59"/>
            <p:cNvSpPr>
              <a:spLocks noChangeArrowheads="1"/>
            </p:cNvSpPr>
            <p:nvPr/>
          </p:nvSpPr>
          <p:spPr bwMode="auto">
            <a:xfrm>
              <a:off x="493" y="2475"/>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6" name="Oval 60"/>
            <p:cNvSpPr>
              <a:spLocks noChangeArrowheads="1"/>
            </p:cNvSpPr>
            <p:nvPr/>
          </p:nvSpPr>
          <p:spPr bwMode="auto">
            <a:xfrm>
              <a:off x="636" y="2449"/>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7" name="Oval 61"/>
            <p:cNvSpPr>
              <a:spLocks noChangeArrowheads="1"/>
            </p:cNvSpPr>
            <p:nvPr/>
          </p:nvSpPr>
          <p:spPr bwMode="auto">
            <a:xfrm>
              <a:off x="733" y="2397"/>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8" name="Oval 62"/>
            <p:cNvSpPr>
              <a:spLocks noChangeArrowheads="1"/>
            </p:cNvSpPr>
            <p:nvPr/>
          </p:nvSpPr>
          <p:spPr bwMode="auto">
            <a:xfrm>
              <a:off x="470" y="2607"/>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39" name="Oval 36"/>
            <p:cNvSpPr>
              <a:spLocks noChangeArrowheads="1"/>
            </p:cNvSpPr>
            <p:nvPr/>
          </p:nvSpPr>
          <p:spPr bwMode="auto">
            <a:xfrm>
              <a:off x="164" y="1858"/>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0" name="Oval 36"/>
            <p:cNvSpPr>
              <a:spLocks noChangeArrowheads="1"/>
            </p:cNvSpPr>
            <p:nvPr/>
          </p:nvSpPr>
          <p:spPr bwMode="auto">
            <a:xfrm>
              <a:off x="240" y="1765"/>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1" name="Oval 36"/>
            <p:cNvSpPr>
              <a:spLocks noChangeArrowheads="1"/>
            </p:cNvSpPr>
            <p:nvPr/>
          </p:nvSpPr>
          <p:spPr bwMode="auto">
            <a:xfrm>
              <a:off x="594" y="2570"/>
              <a:ext cx="99" cy="98"/>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2" name="Oval 36"/>
            <p:cNvSpPr>
              <a:spLocks noChangeArrowheads="1"/>
            </p:cNvSpPr>
            <p:nvPr/>
          </p:nvSpPr>
          <p:spPr bwMode="auto">
            <a:xfrm>
              <a:off x="745" y="2530"/>
              <a:ext cx="99" cy="99"/>
            </a:xfrm>
            <a:prstGeom prst="ellipse">
              <a:avLst/>
            </a:prstGeom>
            <a:solidFill>
              <a:schemeClr val="accent1"/>
            </a:solidFill>
            <a:ln w="9525">
              <a:solidFill>
                <a:schemeClr val="tx1"/>
              </a:solidFill>
              <a:round/>
              <a:headEnd/>
              <a:tailEnd/>
            </a:ln>
          </p:spPr>
          <p:txBody>
            <a:bodyPr wrap="none" anchor="ctr"/>
            <a:lstStyle/>
            <a:p>
              <a:pPr eaLnBrk="0" hangingPunct="0">
                <a:spcAft>
                  <a:spcPct val="0"/>
                </a:spcAft>
                <a:buClrTx/>
                <a:buSzTx/>
                <a:buFontTx/>
                <a:buNone/>
              </a:pPr>
              <a:endParaRPr lang="en-GB" sz="1500" dirty="0">
                <a:solidFill>
                  <a:srgbClr val="000099"/>
                </a:solidFill>
                <a:latin typeface="Arial" pitchFamily="34" charset="0"/>
              </a:endParaRPr>
            </a:p>
          </p:txBody>
        </p:sp>
      </p:grpSp>
      <p:sp>
        <p:nvSpPr>
          <p:cNvPr id="43" name="Oval 35"/>
          <p:cNvSpPr>
            <a:spLocks noChangeArrowheads="1"/>
          </p:cNvSpPr>
          <p:nvPr/>
        </p:nvSpPr>
        <p:spPr bwMode="auto">
          <a:xfrm>
            <a:off x="4168002" y="3958116"/>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4" name="Oval 36"/>
          <p:cNvSpPr>
            <a:spLocks noChangeArrowheads="1"/>
          </p:cNvSpPr>
          <p:nvPr/>
        </p:nvSpPr>
        <p:spPr bwMode="auto">
          <a:xfrm>
            <a:off x="3946864" y="2943151"/>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5" name="Oval 37"/>
          <p:cNvSpPr>
            <a:spLocks noChangeArrowheads="1"/>
          </p:cNvSpPr>
          <p:nvPr/>
        </p:nvSpPr>
        <p:spPr bwMode="auto">
          <a:xfrm>
            <a:off x="4175562" y="2803286"/>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6" name="Oval 38"/>
          <p:cNvSpPr>
            <a:spLocks noChangeArrowheads="1"/>
          </p:cNvSpPr>
          <p:nvPr/>
        </p:nvSpPr>
        <p:spPr bwMode="auto">
          <a:xfrm>
            <a:off x="5155559" y="3430788"/>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7" name="Oval 39"/>
          <p:cNvSpPr>
            <a:spLocks noChangeArrowheads="1"/>
          </p:cNvSpPr>
          <p:nvPr/>
        </p:nvSpPr>
        <p:spPr bwMode="auto">
          <a:xfrm>
            <a:off x="4357009" y="2471579"/>
            <a:ext cx="93559"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8" name="Oval 40"/>
          <p:cNvSpPr>
            <a:spLocks noChangeArrowheads="1"/>
          </p:cNvSpPr>
          <p:nvPr/>
        </p:nvSpPr>
        <p:spPr bwMode="auto">
          <a:xfrm>
            <a:off x="5202810" y="2931809"/>
            <a:ext cx="93558"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49" name="Oval 41"/>
          <p:cNvSpPr>
            <a:spLocks noChangeArrowheads="1"/>
          </p:cNvSpPr>
          <p:nvPr/>
        </p:nvSpPr>
        <p:spPr bwMode="auto">
          <a:xfrm>
            <a:off x="4754864" y="2079390"/>
            <a:ext cx="93558"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0" name="Oval 42"/>
          <p:cNvSpPr>
            <a:spLocks noChangeArrowheads="1"/>
          </p:cNvSpPr>
          <p:nvPr/>
        </p:nvSpPr>
        <p:spPr bwMode="auto">
          <a:xfrm>
            <a:off x="3769198" y="2582148"/>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1" name="Oval 44"/>
          <p:cNvSpPr>
            <a:spLocks noChangeArrowheads="1"/>
          </p:cNvSpPr>
          <p:nvPr/>
        </p:nvSpPr>
        <p:spPr bwMode="auto">
          <a:xfrm>
            <a:off x="4411820" y="3524344"/>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2" name="Oval 45"/>
          <p:cNvSpPr>
            <a:spLocks noChangeArrowheads="1"/>
          </p:cNvSpPr>
          <p:nvPr/>
        </p:nvSpPr>
        <p:spPr bwMode="auto">
          <a:xfrm>
            <a:off x="5044045" y="2619002"/>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3" name="Oval 46"/>
          <p:cNvSpPr>
            <a:spLocks noChangeArrowheads="1"/>
          </p:cNvSpPr>
          <p:nvPr/>
        </p:nvSpPr>
        <p:spPr bwMode="auto">
          <a:xfrm>
            <a:off x="4501596" y="1889438"/>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4" name="Oval 47"/>
          <p:cNvSpPr>
            <a:spLocks noChangeArrowheads="1"/>
          </p:cNvSpPr>
          <p:nvPr/>
        </p:nvSpPr>
        <p:spPr bwMode="auto">
          <a:xfrm>
            <a:off x="4361731" y="2137982"/>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5" name="Oval 48"/>
          <p:cNvSpPr>
            <a:spLocks noChangeArrowheads="1"/>
          </p:cNvSpPr>
          <p:nvPr/>
        </p:nvSpPr>
        <p:spPr bwMode="auto">
          <a:xfrm>
            <a:off x="4727462" y="2412042"/>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6" name="Oval 49"/>
          <p:cNvSpPr>
            <a:spLocks noChangeArrowheads="1"/>
          </p:cNvSpPr>
          <p:nvPr/>
        </p:nvSpPr>
        <p:spPr bwMode="auto">
          <a:xfrm>
            <a:off x="4954270" y="2952601"/>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7" name="Oval 50"/>
          <p:cNvSpPr>
            <a:spLocks noChangeArrowheads="1"/>
          </p:cNvSpPr>
          <p:nvPr/>
        </p:nvSpPr>
        <p:spPr bwMode="auto">
          <a:xfrm>
            <a:off x="4430721" y="2848647"/>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8" name="Oval 51"/>
          <p:cNvSpPr>
            <a:spLocks noChangeArrowheads="1"/>
          </p:cNvSpPr>
          <p:nvPr/>
        </p:nvSpPr>
        <p:spPr bwMode="auto">
          <a:xfrm>
            <a:off x="4166112" y="1972600"/>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59" name="Oval 52"/>
          <p:cNvSpPr>
            <a:spLocks noChangeArrowheads="1"/>
          </p:cNvSpPr>
          <p:nvPr/>
        </p:nvSpPr>
        <p:spPr bwMode="auto">
          <a:xfrm>
            <a:off x="4150991" y="3288087"/>
            <a:ext cx="93559"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0" name="Oval 53"/>
          <p:cNvSpPr>
            <a:spLocks noChangeArrowheads="1"/>
          </p:cNvSpPr>
          <p:nvPr/>
        </p:nvSpPr>
        <p:spPr bwMode="auto">
          <a:xfrm>
            <a:off x="4386302" y="3134046"/>
            <a:ext cx="93558"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1" name="Oval 54"/>
          <p:cNvSpPr>
            <a:spLocks noChangeArrowheads="1"/>
          </p:cNvSpPr>
          <p:nvPr/>
        </p:nvSpPr>
        <p:spPr bwMode="auto">
          <a:xfrm>
            <a:off x="4752032" y="2734297"/>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2" name="Text Box 177"/>
          <p:cNvSpPr txBox="1">
            <a:spLocks noChangeArrowheads="1"/>
          </p:cNvSpPr>
          <p:nvPr/>
        </p:nvSpPr>
        <p:spPr bwMode="gray">
          <a:xfrm rot="-5400000">
            <a:off x="7173894" y="2098941"/>
            <a:ext cx="801500" cy="20967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2862" tIns="42862" rIns="42862" bIns="42862">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solidFill>
                  <a:srgbClr val="FFFF00"/>
                </a:solidFill>
                <a:ea typeface="宋体" pitchFamily="2" charset="-122"/>
              </a:rPr>
              <a:t>Suave y </a:t>
            </a:r>
            <a:r>
              <a:rPr lang="en-GB" altLang="zh-CN" sz="800" dirty="0" err="1">
                <a:solidFill>
                  <a:srgbClr val="FFFF00"/>
                </a:solidFill>
                <a:ea typeface="宋体" pitchFamily="2" charset="-122"/>
              </a:rPr>
              <a:t>Pegajoso</a:t>
            </a:r>
            <a:endParaRPr lang="en-GB" altLang="zh-CN" sz="800" dirty="0">
              <a:solidFill>
                <a:srgbClr val="FFFF00"/>
              </a:solidFill>
              <a:ea typeface="宋体" pitchFamily="2" charset="-122"/>
            </a:endParaRPr>
          </a:p>
        </p:txBody>
      </p:sp>
      <p:sp>
        <p:nvSpPr>
          <p:cNvPr id="63" name="Oval 55"/>
          <p:cNvSpPr>
            <a:spLocks noChangeArrowheads="1"/>
          </p:cNvSpPr>
          <p:nvPr/>
        </p:nvSpPr>
        <p:spPr bwMode="auto">
          <a:xfrm>
            <a:off x="4796447" y="3164288"/>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4" name="Oval 56"/>
          <p:cNvSpPr>
            <a:spLocks noChangeArrowheads="1"/>
          </p:cNvSpPr>
          <p:nvPr/>
        </p:nvSpPr>
        <p:spPr bwMode="auto">
          <a:xfrm>
            <a:off x="4573418" y="2645464"/>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5" name="Oval 57"/>
          <p:cNvSpPr>
            <a:spLocks noChangeArrowheads="1"/>
          </p:cNvSpPr>
          <p:nvPr/>
        </p:nvSpPr>
        <p:spPr bwMode="auto">
          <a:xfrm>
            <a:off x="4602715" y="3045214"/>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6" name="Oval 58"/>
          <p:cNvSpPr>
            <a:spLocks noChangeArrowheads="1"/>
          </p:cNvSpPr>
          <p:nvPr/>
        </p:nvSpPr>
        <p:spPr bwMode="auto">
          <a:xfrm>
            <a:off x="3922294" y="3300373"/>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7" name="Oval 59"/>
          <p:cNvSpPr>
            <a:spLocks noChangeArrowheads="1"/>
          </p:cNvSpPr>
          <p:nvPr/>
        </p:nvSpPr>
        <p:spPr bwMode="auto">
          <a:xfrm>
            <a:off x="4591376" y="3842822"/>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8" name="Oval 60"/>
          <p:cNvSpPr>
            <a:spLocks noChangeArrowheads="1"/>
          </p:cNvSpPr>
          <p:nvPr/>
        </p:nvSpPr>
        <p:spPr bwMode="auto">
          <a:xfrm>
            <a:off x="4689660" y="3347625"/>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69" name="Oval 61"/>
          <p:cNvSpPr>
            <a:spLocks noChangeArrowheads="1"/>
          </p:cNvSpPr>
          <p:nvPr/>
        </p:nvSpPr>
        <p:spPr bwMode="auto">
          <a:xfrm>
            <a:off x="4769043" y="3605619"/>
            <a:ext cx="93559"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70" name="Oval 62"/>
          <p:cNvSpPr>
            <a:spLocks noChangeArrowheads="1"/>
          </p:cNvSpPr>
          <p:nvPr/>
        </p:nvSpPr>
        <p:spPr bwMode="auto">
          <a:xfrm>
            <a:off x="3955367" y="3603727"/>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71" name="Oval 36"/>
          <p:cNvSpPr>
            <a:spLocks noChangeArrowheads="1"/>
          </p:cNvSpPr>
          <p:nvPr/>
        </p:nvSpPr>
        <p:spPr bwMode="auto">
          <a:xfrm>
            <a:off x="3997896" y="2443226"/>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72" name="Oval 36"/>
          <p:cNvSpPr>
            <a:spLocks noChangeArrowheads="1"/>
          </p:cNvSpPr>
          <p:nvPr/>
        </p:nvSpPr>
        <p:spPr bwMode="auto">
          <a:xfrm>
            <a:off x="4012069" y="2182398"/>
            <a:ext cx="93558"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73" name="Oval 36"/>
          <p:cNvSpPr>
            <a:spLocks noChangeArrowheads="1"/>
          </p:cNvSpPr>
          <p:nvPr/>
        </p:nvSpPr>
        <p:spPr bwMode="auto">
          <a:xfrm>
            <a:off x="4330547" y="3722802"/>
            <a:ext cx="93559" cy="92614"/>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74" name="Oval 36"/>
          <p:cNvSpPr>
            <a:spLocks noChangeArrowheads="1"/>
          </p:cNvSpPr>
          <p:nvPr/>
        </p:nvSpPr>
        <p:spPr bwMode="auto">
          <a:xfrm>
            <a:off x="5076176" y="3721858"/>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grpSp>
        <p:nvGrpSpPr>
          <p:cNvPr id="75" name="Group 74"/>
          <p:cNvGrpSpPr>
            <a:grpSpLocks/>
          </p:cNvGrpSpPr>
          <p:nvPr/>
        </p:nvGrpSpPr>
        <p:grpSpPr bwMode="auto">
          <a:xfrm>
            <a:off x="3655795" y="2772095"/>
            <a:ext cx="345883" cy="289180"/>
            <a:chOff x="783" y="3175"/>
            <a:chExt cx="366" cy="306"/>
          </a:xfrm>
        </p:grpSpPr>
        <p:sp>
          <p:nvSpPr>
            <p:cNvPr id="76" name="Text Box 71"/>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77" name="Text Box 72"/>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78" name="Text Box 73"/>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79" name="Group 75"/>
          <p:cNvGrpSpPr>
            <a:grpSpLocks/>
          </p:cNvGrpSpPr>
          <p:nvPr/>
        </p:nvGrpSpPr>
        <p:grpSpPr bwMode="auto">
          <a:xfrm>
            <a:off x="5027983" y="2037796"/>
            <a:ext cx="345883" cy="289180"/>
            <a:chOff x="783" y="3175"/>
            <a:chExt cx="366" cy="306"/>
          </a:xfrm>
        </p:grpSpPr>
        <p:sp>
          <p:nvSpPr>
            <p:cNvPr id="80" name="Text Box 76"/>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81" name="Text Box 77"/>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82" name="Text Box 78"/>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83" name="Group 79"/>
          <p:cNvGrpSpPr>
            <a:grpSpLocks/>
          </p:cNvGrpSpPr>
          <p:nvPr/>
        </p:nvGrpSpPr>
        <p:grpSpPr bwMode="auto">
          <a:xfrm>
            <a:off x="4077279" y="2219243"/>
            <a:ext cx="345883" cy="289180"/>
            <a:chOff x="783" y="3175"/>
            <a:chExt cx="366" cy="306"/>
          </a:xfrm>
        </p:grpSpPr>
        <p:sp>
          <p:nvSpPr>
            <p:cNvPr id="84" name="Text Box 80"/>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85" name="Text Box 81"/>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86" name="Text Box 82"/>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87" name="Group 83"/>
          <p:cNvGrpSpPr>
            <a:grpSpLocks/>
          </p:cNvGrpSpPr>
          <p:nvPr/>
        </p:nvGrpSpPr>
        <p:grpSpPr bwMode="auto">
          <a:xfrm>
            <a:off x="4790777" y="3346675"/>
            <a:ext cx="345882" cy="289180"/>
            <a:chOff x="783" y="3175"/>
            <a:chExt cx="366" cy="306"/>
          </a:xfrm>
        </p:grpSpPr>
        <p:sp>
          <p:nvSpPr>
            <p:cNvPr id="88" name="Text Box 84"/>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89" name="Text Box 85"/>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90" name="Text Box 86"/>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91" name="Group 87"/>
          <p:cNvGrpSpPr>
            <a:grpSpLocks/>
          </p:cNvGrpSpPr>
          <p:nvPr/>
        </p:nvGrpSpPr>
        <p:grpSpPr bwMode="auto">
          <a:xfrm>
            <a:off x="4054599" y="3490320"/>
            <a:ext cx="345883" cy="289180"/>
            <a:chOff x="783" y="3175"/>
            <a:chExt cx="366" cy="306"/>
          </a:xfrm>
        </p:grpSpPr>
        <p:sp>
          <p:nvSpPr>
            <p:cNvPr id="92" name="Text Box 88"/>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93" name="Text Box 89"/>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94" name="Text Box 90"/>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95" name="Group 91"/>
          <p:cNvGrpSpPr>
            <a:grpSpLocks/>
          </p:cNvGrpSpPr>
          <p:nvPr/>
        </p:nvGrpSpPr>
        <p:grpSpPr bwMode="auto">
          <a:xfrm>
            <a:off x="4460016" y="2168211"/>
            <a:ext cx="345882" cy="289180"/>
            <a:chOff x="783" y="3175"/>
            <a:chExt cx="366" cy="306"/>
          </a:xfrm>
        </p:grpSpPr>
        <p:sp>
          <p:nvSpPr>
            <p:cNvPr id="96" name="Text Box 92"/>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97" name="Text Box 93"/>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98" name="Text Box 94"/>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99" name="Group 95"/>
          <p:cNvGrpSpPr>
            <a:grpSpLocks/>
          </p:cNvGrpSpPr>
          <p:nvPr/>
        </p:nvGrpSpPr>
        <p:grpSpPr bwMode="auto">
          <a:xfrm>
            <a:off x="4504435" y="2767362"/>
            <a:ext cx="345883" cy="289180"/>
            <a:chOff x="783" y="3175"/>
            <a:chExt cx="366" cy="306"/>
          </a:xfrm>
        </p:grpSpPr>
        <p:sp>
          <p:nvSpPr>
            <p:cNvPr id="100" name="Text Box 96"/>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01" name="Text Box 97"/>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02" name="Text Box 98"/>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103" name="Group 99"/>
          <p:cNvGrpSpPr>
            <a:grpSpLocks/>
          </p:cNvGrpSpPr>
          <p:nvPr/>
        </p:nvGrpSpPr>
        <p:grpSpPr bwMode="auto">
          <a:xfrm>
            <a:off x="3893943" y="3051824"/>
            <a:ext cx="345883" cy="289180"/>
            <a:chOff x="783" y="3175"/>
            <a:chExt cx="366" cy="306"/>
          </a:xfrm>
        </p:grpSpPr>
        <p:sp>
          <p:nvSpPr>
            <p:cNvPr id="104" name="Text Box 100"/>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05" name="Text Box 101"/>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06" name="Text Box 102"/>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107" name="Group 103"/>
          <p:cNvGrpSpPr>
            <a:grpSpLocks/>
          </p:cNvGrpSpPr>
          <p:nvPr/>
        </p:nvGrpSpPr>
        <p:grpSpPr bwMode="auto">
          <a:xfrm>
            <a:off x="4859767" y="2369511"/>
            <a:ext cx="345883" cy="289180"/>
            <a:chOff x="783" y="3175"/>
            <a:chExt cx="366" cy="306"/>
          </a:xfrm>
        </p:grpSpPr>
        <p:sp>
          <p:nvSpPr>
            <p:cNvPr id="108" name="Text Box 104"/>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09" name="Text Box 105"/>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10" name="Text Box 106"/>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sp>
        <p:nvSpPr>
          <p:cNvPr id="111" name="Oval 43"/>
          <p:cNvSpPr>
            <a:spLocks noChangeArrowheads="1"/>
          </p:cNvSpPr>
          <p:nvPr/>
        </p:nvSpPr>
        <p:spPr bwMode="auto">
          <a:xfrm>
            <a:off x="5062003" y="2249497"/>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2" name="Oval 43"/>
          <p:cNvSpPr>
            <a:spLocks noChangeArrowheads="1"/>
          </p:cNvSpPr>
          <p:nvPr/>
        </p:nvSpPr>
        <p:spPr bwMode="auto">
          <a:xfrm>
            <a:off x="5174459" y="2700275"/>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3" name="Oval 43"/>
          <p:cNvSpPr>
            <a:spLocks noChangeArrowheads="1"/>
          </p:cNvSpPr>
          <p:nvPr/>
        </p:nvSpPr>
        <p:spPr bwMode="auto">
          <a:xfrm>
            <a:off x="5150837" y="3208703"/>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4" name="Oval 35"/>
          <p:cNvSpPr>
            <a:spLocks noChangeArrowheads="1"/>
          </p:cNvSpPr>
          <p:nvPr/>
        </p:nvSpPr>
        <p:spPr bwMode="auto">
          <a:xfrm>
            <a:off x="4401895" y="3946775"/>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5" name="Oval 43"/>
          <p:cNvSpPr>
            <a:spLocks noChangeArrowheads="1"/>
          </p:cNvSpPr>
          <p:nvPr/>
        </p:nvSpPr>
        <p:spPr bwMode="auto">
          <a:xfrm>
            <a:off x="4935369" y="2051983"/>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6" name="Oval 43"/>
          <p:cNvSpPr>
            <a:spLocks noChangeArrowheads="1"/>
          </p:cNvSpPr>
          <p:nvPr/>
        </p:nvSpPr>
        <p:spPr bwMode="auto">
          <a:xfrm>
            <a:off x="4876777" y="1857306"/>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7" name="Oval 51"/>
          <p:cNvSpPr>
            <a:spLocks noChangeArrowheads="1"/>
          </p:cNvSpPr>
          <p:nvPr/>
        </p:nvSpPr>
        <p:spPr bwMode="auto">
          <a:xfrm>
            <a:off x="4778493" y="1625774"/>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8" name="Oval 43"/>
          <p:cNvSpPr>
            <a:spLocks noChangeArrowheads="1"/>
          </p:cNvSpPr>
          <p:nvPr/>
        </p:nvSpPr>
        <p:spPr bwMode="auto">
          <a:xfrm>
            <a:off x="3972377" y="2599159"/>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19" name="Oval 43"/>
          <p:cNvSpPr>
            <a:spLocks noChangeArrowheads="1"/>
          </p:cNvSpPr>
          <p:nvPr/>
        </p:nvSpPr>
        <p:spPr bwMode="auto">
          <a:xfrm>
            <a:off x="5390875" y="2731463"/>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20" name="Oval 43"/>
          <p:cNvSpPr>
            <a:spLocks noChangeArrowheads="1"/>
          </p:cNvSpPr>
          <p:nvPr/>
        </p:nvSpPr>
        <p:spPr bwMode="auto">
          <a:xfrm>
            <a:off x="5032705" y="1824231"/>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21" name="Oval 43"/>
          <p:cNvSpPr>
            <a:spLocks noChangeArrowheads="1"/>
          </p:cNvSpPr>
          <p:nvPr/>
        </p:nvSpPr>
        <p:spPr bwMode="auto">
          <a:xfrm>
            <a:off x="5221711" y="2012291"/>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22" name="Oval 43"/>
          <p:cNvSpPr>
            <a:spLocks noChangeArrowheads="1"/>
          </p:cNvSpPr>
          <p:nvPr/>
        </p:nvSpPr>
        <p:spPr bwMode="auto">
          <a:xfrm>
            <a:off x="5168789" y="2356283"/>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23" name="Oval 43"/>
          <p:cNvSpPr>
            <a:spLocks noChangeArrowheads="1"/>
          </p:cNvSpPr>
          <p:nvPr/>
        </p:nvSpPr>
        <p:spPr bwMode="auto">
          <a:xfrm>
            <a:off x="5294479" y="2550017"/>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24" name="Oval 36"/>
          <p:cNvSpPr>
            <a:spLocks noChangeArrowheads="1"/>
          </p:cNvSpPr>
          <p:nvPr/>
        </p:nvSpPr>
        <p:spPr bwMode="auto">
          <a:xfrm>
            <a:off x="5308655" y="3988357"/>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25" name="Oval 36"/>
          <p:cNvSpPr>
            <a:spLocks noChangeArrowheads="1"/>
          </p:cNvSpPr>
          <p:nvPr/>
        </p:nvSpPr>
        <p:spPr bwMode="auto">
          <a:xfrm rot="381159">
            <a:off x="5142493" y="3899995"/>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grpSp>
        <p:nvGrpSpPr>
          <p:cNvPr id="126" name="Group 128"/>
          <p:cNvGrpSpPr>
            <a:grpSpLocks/>
          </p:cNvGrpSpPr>
          <p:nvPr/>
        </p:nvGrpSpPr>
        <p:grpSpPr bwMode="auto">
          <a:xfrm>
            <a:off x="5315272" y="3351392"/>
            <a:ext cx="345883" cy="289180"/>
            <a:chOff x="783" y="3175"/>
            <a:chExt cx="366" cy="306"/>
          </a:xfrm>
        </p:grpSpPr>
        <p:sp>
          <p:nvSpPr>
            <p:cNvPr id="127" name="Text Box 129"/>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28" name="Text Box 130"/>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29" name="Text Box 131"/>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130" name="Group 132"/>
          <p:cNvGrpSpPr>
            <a:grpSpLocks/>
          </p:cNvGrpSpPr>
          <p:nvPr/>
        </p:nvGrpSpPr>
        <p:grpSpPr bwMode="auto">
          <a:xfrm>
            <a:off x="4716121" y="3804079"/>
            <a:ext cx="345883" cy="483858"/>
            <a:chOff x="783" y="3175"/>
            <a:chExt cx="366" cy="512"/>
          </a:xfrm>
        </p:grpSpPr>
        <p:sp>
          <p:nvSpPr>
            <p:cNvPr id="131" name="Text Box 133"/>
            <p:cNvSpPr txBox="1">
              <a:spLocks noChangeArrowheads="1"/>
            </p:cNvSpPr>
            <p:nvPr/>
          </p:nvSpPr>
          <p:spPr bwMode="gray">
            <a:xfrm>
              <a:off x="841" y="3239"/>
              <a:ext cx="252" cy="448"/>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32" name="Text Box 134"/>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33" name="Text Box 135"/>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grpSp>
        <p:nvGrpSpPr>
          <p:cNvPr id="134" name="Group 136"/>
          <p:cNvGrpSpPr>
            <a:grpSpLocks/>
          </p:cNvGrpSpPr>
          <p:nvPr/>
        </p:nvGrpSpPr>
        <p:grpSpPr bwMode="auto">
          <a:xfrm>
            <a:off x="5341734" y="2865645"/>
            <a:ext cx="345883" cy="289180"/>
            <a:chOff x="783" y="3175"/>
            <a:chExt cx="366" cy="306"/>
          </a:xfrm>
        </p:grpSpPr>
        <p:sp>
          <p:nvSpPr>
            <p:cNvPr id="135" name="Text Box 137"/>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36" name="Text Box 138"/>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37" name="Text Box 139"/>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sp>
        <p:nvSpPr>
          <p:cNvPr id="138" name="Oval 43"/>
          <p:cNvSpPr>
            <a:spLocks noChangeArrowheads="1"/>
          </p:cNvSpPr>
          <p:nvPr/>
        </p:nvSpPr>
        <p:spPr bwMode="auto">
          <a:xfrm>
            <a:off x="5497661" y="2838251"/>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39" name="Oval 43"/>
          <p:cNvSpPr>
            <a:spLocks noChangeArrowheads="1"/>
          </p:cNvSpPr>
          <p:nvPr/>
        </p:nvSpPr>
        <p:spPr bwMode="auto">
          <a:xfrm>
            <a:off x="5351183" y="2206024"/>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41" name="Rectangle 68"/>
          <p:cNvSpPr>
            <a:spLocks noChangeArrowheads="1"/>
          </p:cNvSpPr>
          <p:nvPr/>
        </p:nvSpPr>
        <p:spPr bwMode="auto">
          <a:xfrm>
            <a:off x="2498126" y="4619157"/>
            <a:ext cx="3692356" cy="284693"/>
          </a:xfrm>
          <a:prstGeom prst="rect">
            <a:avLst/>
          </a:prstGeom>
          <a:solidFill>
            <a:srgbClr val="FFE6CD"/>
          </a:solidFill>
          <a:ln w="9525">
            <a:solidFill>
              <a:schemeClr val="tx1"/>
            </a:solidFill>
            <a:miter lim="800000"/>
            <a:headEnd/>
            <a:tailEnd/>
          </a:ln>
        </p:spPr>
        <p:txBody>
          <a:bodyPr wrap="none" lIns="68580" tIns="34290" rIns="68580" bIns="34290" anchor="ctr">
            <a:spAutoFit/>
          </a:bodyPr>
          <a:lstStyle/>
          <a:p>
            <a:pPr algn="ctr" eaLnBrk="0" hangingPunct="0">
              <a:spcAft>
                <a:spcPct val="0"/>
              </a:spcAft>
              <a:buClrTx/>
              <a:buSzTx/>
              <a:buFontTx/>
              <a:buNone/>
            </a:pPr>
            <a:r>
              <a:rPr lang="en-US" dirty="0" err="1">
                <a:solidFill>
                  <a:srgbClr val="000099"/>
                </a:solidFill>
                <a:latin typeface="Arial" pitchFamily="34" charset="0"/>
              </a:rPr>
              <a:t>Efectivo</a:t>
            </a:r>
            <a:r>
              <a:rPr lang="en-US" dirty="0">
                <a:solidFill>
                  <a:srgbClr val="000099"/>
                </a:solidFill>
                <a:latin typeface="Arial" pitchFamily="34" charset="0"/>
              </a:rPr>
              <a:t> con </a:t>
            </a:r>
            <a:r>
              <a:rPr lang="en-US" dirty="0" err="1">
                <a:solidFill>
                  <a:srgbClr val="000099"/>
                </a:solidFill>
                <a:latin typeface="Arial" pitchFamily="34" charset="0"/>
              </a:rPr>
              <a:t>stickies</a:t>
            </a:r>
            <a:r>
              <a:rPr lang="en-US" dirty="0">
                <a:solidFill>
                  <a:srgbClr val="000099"/>
                </a:solidFill>
                <a:latin typeface="Arial" pitchFamily="34" charset="0"/>
              </a:rPr>
              <a:t> </a:t>
            </a:r>
            <a:r>
              <a:rPr lang="en-US" dirty="0" err="1">
                <a:solidFill>
                  <a:srgbClr val="000099"/>
                </a:solidFill>
                <a:latin typeface="Arial" pitchFamily="34" charset="0"/>
              </a:rPr>
              <a:t>primarios</a:t>
            </a:r>
            <a:r>
              <a:rPr lang="en-US" dirty="0">
                <a:solidFill>
                  <a:srgbClr val="000099"/>
                </a:solidFill>
                <a:latin typeface="Arial" pitchFamily="34" charset="0"/>
              </a:rPr>
              <a:t> y </a:t>
            </a:r>
            <a:r>
              <a:rPr lang="en-US" dirty="0" err="1">
                <a:solidFill>
                  <a:srgbClr val="000099"/>
                </a:solidFill>
                <a:latin typeface="Arial" pitchFamily="34" charset="0"/>
              </a:rPr>
              <a:t>secundarios</a:t>
            </a:r>
            <a:endParaRPr lang="en-US" dirty="0">
              <a:solidFill>
                <a:srgbClr val="000099"/>
              </a:solidFill>
              <a:latin typeface="Arial" pitchFamily="34" charset="0"/>
            </a:endParaRPr>
          </a:p>
        </p:txBody>
      </p:sp>
      <p:sp>
        <p:nvSpPr>
          <p:cNvPr id="142" name="Text Box 63"/>
          <p:cNvSpPr txBox="1">
            <a:spLocks noChangeArrowheads="1"/>
          </p:cNvSpPr>
          <p:nvPr/>
        </p:nvSpPr>
        <p:spPr bwMode="auto">
          <a:xfrm>
            <a:off x="452392" y="2469102"/>
            <a:ext cx="1396232" cy="931024"/>
          </a:xfrm>
          <a:prstGeom prst="rect">
            <a:avLst/>
          </a:prstGeom>
          <a:solidFill>
            <a:srgbClr val="FFE6CD"/>
          </a:solidFill>
          <a:ln w="9525">
            <a:solidFill>
              <a:schemeClr val="tx1"/>
            </a:solidFill>
            <a:miter lim="800000"/>
            <a:headEnd/>
            <a:tailEnd/>
          </a:ln>
        </p:spPr>
        <p:txBody>
          <a:bodyPr wrap="square" lIns="68580" tIns="34290" rIns="68580" bIns="34290">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algn="ctr">
              <a:spcAft>
                <a:spcPct val="0"/>
              </a:spcAft>
              <a:buClrTx/>
              <a:buSzTx/>
              <a:buFontTx/>
              <a:buNone/>
            </a:pPr>
            <a:r>
              <a:rPr lang="en-US" dirty="0">
                <a:solidFill>
                  <a:srgbClr val="000099"/>
                </a:solidFill>
                <a:latin typeface="Arial" pitchFamily="34" charset="0"/>
              </a:rPr>
              <a:t>CARTASPERS SCH </a:t>
            </a:r>
            <a:r>
              <a:rPr lang="en-US" dirty="0" err="1">
                <a:solidFill>
                  <a:srgbClr val="000099"/>
                </a:solidFill>
                <a:latin typeface="Arial" pitchFamily="34" charset="0"/>
              </a:rPr>
              <a:t>Dispersión</a:t>
            </a:r>
            <a:r>
              <a:rPr lang="en-US" dirty="0">
                <a:solidFill>
                  <a:srgbClr val="000099"/>
                </a:solidFill>
                <a:latin typeface="Arial" pitchFamily="34" charset="0"/>
              </a:rPr>
              <a:t> </a:t>
            </a:r>
            <a:r>
              <a:rPr lang="en-US" dirty="0" err="1">
                <a:solidFill>
                  <a:srgbClr val="000099"/>
                </a:solidFill>
                <a:latin typeface="Arial" pitchFamily="34" charset="0"/>
              </a:rPr>
              <a:t>estable</a:t>
            </a:r>
            <a:endParaRPr lang="en-US" dirty="0">
              <a:solidFill>
                <a:srgbClr val="000099"/>
              </a:solidFill>
              <a:latin typeface="Arial" pitchFamily="34" charset="0"/>
            </a:endParaRPr>
          </a:p>
        </p:txBody>
      </p:sp>
      <p:sp>
        <p:nvSpPr>
          <p:cNvPr id="143" name="Text Box 65"/>
          <p:cNvSpPr txBox="1">
            <a:spLocks noChangeArrowheads="1"/>
          </p:cNvSpPr>
          <p:nvPr/>
        </p:nvSpPr>
        <p:spPr bwMode="auto">
          <a:xfrm>
            <a:off x="1808535" y="3704288"/>
            <a:ext cx="1284739" cy="931024"/>
          </a:xfrm>
          <a:prstGeom prst="rect">
            <a:avLst/>
          </a:prstGeom>
          <a:solidFill>
            <a:srgbClr val="FFE6CD"/>
          </a:solidFill>
          <a:ln w="9525">
            <a:solidFill>
              <a:schemeClr val="tx1"/>
            </a:solidFill>
            <a:miter lim="800000"/>
            <a:headEnd/>
            <a:tailEnd/>
          </a:ln>
        </p:spPr>
        <p:txBody>
          <a:bodyPr wrap="square" lIns="68580" tIns="34290" rIns="68580" bIns="34290">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algn="ctr">
              <a:spcAft>
                <a:spcPct val="0"/>
              </a:spcAft>
              <a:buClrTx/>
              <a:buSzTx/>
              <a:buFontTx/>
              <a:buNone/>
            </a:pPr>
            <a:r>
              <a:rPr lang="en-US" dirty="0" err="1" smtClean="0">
                <a:solidFill>
                  <a:srgbClr val="000099"/>
                </a:solidFill>
                <a:latin typeface="Arial" pitchFamily="34" charset="0"/>
              </a:rPr>
              <a:t>Desestabilización</a:t>
            </a:r>
            <a:r>
              <a:rPr lang="en-US" dirty="0" smtClean="0">
                <a:solidFill>
                  <a:srgbClr val="000099"/>
                </a:solidFill>
                <a:latin typeface="Arial" pitchFamily="34" charset="0"/>
              </a:rPr>
              <a:t> </a:t>
            </a:r>
            <a:r>
              <a:rPr lang="en-US" dirty="0" err="1" smtClean="0">
                <a:solidFill>
                  <a:srgbClr val="000099"/>
                </a:solidFill>
                <a:latin typeface="Arial" pitchFamily="34" charset="0"/>
              </a:rPr>
              <a:t>por</a:t>
            </a:r>
            <a:r>
              <a:rPr lang="en-US" dirty="0" smtClean="0">
                <a:solidFill>
                  <a:srgbClr val="000099"/>
                </a:solidFill>
                <a:latin typeface="Arial" pitchFamily="34" charset="0"/>
              </a:rPr>
              <a:t> la </a:t>
            </a:r>
            <a:r>
              <a:rPr lang="en-US" dirty="0" err="1">
                <a:solidFill>
                  <a:srgbClr val="000099"/>
                </a:solidFill>
                <a:latin typeface="Arial" pitchFamily="34" charset="0"/>
              </a:rPr>
              <a:t>dureza</a:t>
            </a:r>
            <a:r>
              <a:rPr lang="en-US" dirty="0">
                <a:solidFill>
                  <a:srgbClr val="000099"/>
                </a:solidFill>
                <a:latin typeface="Arial" pitchFamily="34" charset="0"/>
              </a:rPr>
              <a:t> del </a:t>
            </a:r>
            <a:r>
              <a:rPr lang="en-US" dirty="0" err="1">
                <a:solidFill>
                  <a:srgbClr val="000099"/>
                </a:solidFill>
                <a:latin typeface="Arial" pitchFamily="34" charset="0"/>
              </a:rPr>
              <a:t>agua</a:t>
            </a:r>
            <a:r>
              <a:rPr lang="en-US" dirty="0">
                <a:solidFill>
                  <a:srgbClr val="000099"/>
                </a:solidFill>
                <a:latin typeface="Arial" pitchFamily="34" charset="0"/>
              </a:rPr>
              <a:t> (Ca</a:t>
            </a:r>
            <a:r>
              <a:rPr lang="en-US" baseline="30000" dirty="0">
                <a:solidFill>
                  <a:srgbClr val="000099"/>
                </a:solidFill>
                <a:latin typeface="Arial" pitchFamily="34" charset="0"/>
              </a:rPr>
              <a:t>2+</a:t>
            </a:r>
            <a:r>
              <a:rPr lang="en-US" dirty="0">
                <a:solidFill>
                  <a:srgbClr val="000099"/>
                </a:solidFill>
                <a:latin typeface="Arial" pitchFamily="34" charset="0"/>
              </a:rPr>
              <a:t>)</a:t>
            </a:r>
          </a:p>
        </p:txBody>
      </p:sp>
      <p:sp>
        <p:nvSpPr>
          <p:cNvPr id="144" name="AutoShape 64"/>
          <p:cNvSpPr>
            <a:spLocks noChangeArrowheads="1"/>
          </p:cNvSpPr>
          <p:nvPr/>
        </p:nvSpPr>
        <p:spPr bwMode="auto">
          <a:xfrm>
            <a:off x="2977258" y="2957326"/>
            <a:ext cx="618052" cy="1927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lIns="68580" tIns="34290" rIns="68580" bIns="34290" anchor="ctr"/>
          <a:lstStyle/>
          <a:p>
            <a:pPr eaLnBrk="0" hangingPunct="0">
              <a:spcAft>
                <a:spcPct val="0"/>
              </a:spcAft>
              <a:buClrTx/>
              <a:buSzTx/>
              <a:buFontTx/>
              <a:buNone/>
              <a:defRPr/>
            </a:pPr>
            <a:endParaRPr lang="en-GB" sz="1500" dirty="0">
              <a:solidFill>
                <a:srgbClr val="000099"/>
              </a:solidFill>
              <a:latin typeface="+mj-lt"/>
            </a:endParaRPr>
          </a:p>
        </p:txBody>
      </p:sp>
      <p:sp>
        <p:nvSpPr>
          <p:cNvPr id="145" name="Oval 58"/>
          <p:cNvSpPr>
            <a:spLocks noChangeArrowheads="1"/>
          </p:cNvSpPr>
          <p:nvPr/>
        </p:nvSpPr>
        <p:spPr bwMode="auto">
          <a:xfrm>
            <a:off x="2042620" y="2807066"/>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46" name="Oval 58"/>
          <p:cNvSpPr>
            <a:spLocks noChangeArrowheads="1"/>
          </p:cNvSpPr>
          <p:nvPr/>
        </p:nvSpPr>
        <p:spPr bwMode="auto">
          <a:xfrm>
            <a:off x="2136181" y="2921414"/>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47" name="Oval 58"/>
          <p:cNvSpPr>
            <a:spLocks noChangeArrowheads="1"/>
          </p:cNvSpPr>
          <p:nvPr/>
        </p:nvSpPr>
        <p:spPr bwMode="auto">
          <a:xfrm>
            <a:off x="2191935" y="3047104"/>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48" name="Oval 58"/>
          <p:cNvSpPr>
            <a:spLocks noChangeArrowheads="1"/>
          </p:cNvSpPr>
          <p:nvPr/>
        </p:nvSpPr>
        <p:spPr bwMode="auto">
          <a:xfrm>
            <a:off x="2298727" y="3160508"/>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49" name="Oval 58"/>
          <p:cNvSpPr>
            <a:spLocks noChangeArrowheads="1"/>
          </p:cNvSpPr>
          <p:nvPr/>
        </p:nvSpPr>
        <p:spPr bwMode="auto">
          <a:xfrm>
            <a:off x="2425361" y="3227604"/>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0" name="Oval 58"/>
          <p:cNvSpPr>
            <a:spLocks noChangeArrowheads="1"/>
          </p:cNvSpPr>
          <p:nvPr/>
        </p:nvSpPr>
        <p:spPr bwMode="auto">
          <a:xfrm>
            <a:off x="2584127" y="3205870"/>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1" name="Oval 58"/>
          <p:cNvSpPr>
            <a:spLocks noChangeArrowheads="1"/>
          </p:cNvSpPr>
          <p:nvPr/>
        </p:nvSpPr>
        <p:spPr bwMode="auto">
          <a:xfrm>
            <a:off x="2846846" y="2813679"/>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2" name="Oval 58"/>
          <p:cNvSpPr>
            <a:spLocks noChangeArrowheads="1"/>
          </p:cNvSpPr>
          <p:nvPr/>
        </p:nvSpPr>
        <p:spPr bwMode="auto">
          <a:xfrm>
            <a:off x="2830778" y="2674762"/>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3" name="Oval 58"/>
          <p:cNvSpPr>
            <a:spLocks noChangeArrowheads="1"/>
          </p:cNvSpPr>
          <p:nvPr/>
        </p:nvSpPr>
        <p:spPr bwMode="auto">
          <a:xfrm>
            <a:off x="2768405" y="2561358"/>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4" name="Oval 58"/>
          <p:cNvSpPr>
            <a:spLocks noChangeArrowheads="1"/>
          </p:cNvSpPr>
          <p:nvPr/>
        </p:nvSpPr>
        <p:spPr bwMode="auto">
          <a:xfrm>
            <a:off x="2720211" y="2441336"/>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5" name="Oval 58"/>
          <p:cNvSpPr>
            <a:spLocks noChangeArrowheads="1"/>
          </p:cNvSpPr>
          <p:nvPr/>
        </p:nvSpPr>
        <p:spPr bwMode="auto">
          <a:xfrm>
            <a:off x="2081369" y="3059388"/>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6" name="Oval 58"/>
          <p:cNvSpPr>
            <a:spLocks noChangeArrowheads="1"/>
          </p:cNvSpPr>
          <p:nvPr/>
        </p:nvSpPr>
        <p:spPr bwMode="auto">
          <a:xfrm>
            <a:off x="2299669" y="3276745"/>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7" name="Oval 58"/>
          <p:cNvSpPr>
            <a:spLocks noChangeArrowheads="1"/>
          </p:cNvSpPr>
          <p:nvPr/>
        </p:nvSpPr>
        <p:spPr bwMode="auto">
          <a:xfrm>
            <a:off x="2179652" y="3176573"/>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8" name="Oval 58"/>
          <p:cNvSpPr>
            <a:spLocks noChangeArrowheads="1"/>
          </p:cNvSpPr>
          <p:nvPr/>
        </p:nvSpPr>
        <p:spPr bwMode="auto">
          <a:xfrm>
            <a:off x="2019939" y="2933701"/>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59" name="Oval 58"/>
          <p:cNvSpPr>
            <a:spLocks noChangeArrowheads="1"/>
          </p:cNvSpPr>
          <p:nvPr/>
        </p:nvSpPr>
        <p:spPr bwMode="auto">
          <a:xfrm>
            <a:off x="2510414" y="3312657"/>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60" name="Oval 58"/>
          <p:cNvSpPr>
            <a:spLocks noChangeArrowheads="1"/>
          </p:cNvSpPr>
          <p:nvPr/>
        </p:nvSpPr>
        <p:spPr bwMode="auto">
          <a:xfrm>
            <a:off x="2260925" y="3380699"/>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61" name="Oval 58"/>
          <p:cNvSpPr>
            <a:spLocks noChangeArrowheads="1"/>
          </p:cNvSpPr>
          <p:nvPr/>
        </p:nvSpPr>
        <p:spPr bwMode="auto">
          <a:xfrm>
            <a:off x="2159804" y="3299426"/>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62" name="Oval 58"/>
          <p:cNvSpPr>
            <a:spLocks noChangeArrowheads="1"/>
          </p:cNvSpPr>
          <p:nvPr/>
        </p:nvSpPr>
        <p:spPr bwMode="auto">
          <a:xfrm>
            <a:off x="2059631" y="3179409"/>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63" name="Oval 58"/>
          <p:cNvSpPr>
            <a:spLocks noChangeArrowheads="1"/>
          </p:cNvSpPr>
          <p:nvPr/>
        </p:nvSpPr>
        <p:spPr bwMode="auto">
          <a:xfrm>
            <a:off x="2403623" y="3360855"/>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64" name="Oval 59"/>
          <p:cNvSpPr>
            <a:spLocks noChangeArrowheads="1"/>
          </p:cNvSpPr>
          <p:nvPr/>
        </p:nvSpPr>
        <p:spPr bwMode="auto">
          <a:xfrm>
            <a:off x="4591376" y="3631133"/>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grpSp>
        <p:nvGrpSpPr>
          <p:cNvPr id="165" name="Group 169"/>
          <p:cNvGrpSpPr>
            <a:grpSpLocks/>
          </p:cNvGrpSpPr>
          <p:nvPr/>
        </p:nvGrpSpPr>
        <p:grpSpPr bwMode="auto">
          <a:xfrm>
            <a:off x="4097122" y="1758067"/>
            <a:ext cx="316586" cy="289180"/>
            <a:chOff x="783" y="3175"/>
            <a:chExt cx="335" cy="306"/>
          </a:xfrm>
        </p:grpSpPr>
        <p:sp>
          <p:nvSpPr>
            <p:cNvPr id="166" name="Text Box 170"/>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67" name="Text Box 171"/>
            <p:cNvSpPr txBox="1">
              <a:spLocks noChangeArrowheads="1"/>
            </p:cNvSpPr>
            <p:nvPr/>
          </p:nvSpPr>
          <p:spPr bwMode="gray">
            <a:xfrm>
              <a:off x="974" y="3175"/>
              <a:ext cx="144"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68" name="Text Box 172"/>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sp>
        <p:nvSpPr>
          <p:cNvPr id="169" name="Oval 58"/>
          <p:cNvSpPr>
            <a:spLocks noChangeArrowheads="1"/>
          </p:cNvSpPr>
          <p:nvPr/>
        </p:nvSpPr>
        <p:spPr bwMode="auto">
          <a:xfrm>
            <a:off x="4408040" y="3381646"/>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70" name="Oval 58"/>
          <p:cNvSpPr>
            <a:spLocks noChangeArrowheads="1"/>
          </p:cNvSpPr>
          <p:nvPr/>
        </p:nvSpPr>
        <p:spPr bwMode="auto">
          <a:xfrm>
            <a:off x="4388192" y="1697597"/>
            <a:ext cx="93558"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71" name="Oval 58"/>
          <p:cNvSpPr>
            <a:spLocks noChangeArrowheads="1"/>
          </p:cNvSpPr>
          <p:nvPr/>
        </p:nvSpPr>
        <p:spPr bwMode="auto">
          <a:xfrm>
            <a:off x="4744472" y="3777613"/>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72" name="Oval 58"/>
          <p:cNvSpPr>
            <a:spLocks noChangeArrowheads="1"/>
          </p:cNvSpPr>
          <p:nvPr/>
        </p:nvSpPr>
        <p:spPr bwMode="auto">
          <a:xfrm>
            <a:off x="4233206" y="2636013"/>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73" name="Text Box 179"/>
          <p:cNvSpPr txBox="1">
            <a:spLocks noChangeArrowheads="1"/>
          </p:cNvSpPr>
          <p:nvPr/>
        </p:nvSpPr>
        <p:spPr bwMode="gray">
          <a:xfrm>
            <a:off x="2330857" y="3897635"/>
            <a:ext cx="86626" cy="20967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42862" tIns="42862" rIns="42862" bIns="42862">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endParaRPr lang="en-GB" altLang="zh-CN" sz="800" dirty="0">
              <a:ea typeface="宋体" pitchFamily="2" charset="-122"/>
            </a:endParaRPr>
          </a:p>
        </p:txBody>
      </p:sp>
      <p:sp>
        <p:nvSpPr>
          <p:cNvPr id="174" name="Text Box 180"/>
          <p:cNvSpPr txBox="1">
            <a:spLocks noChangeArrowheads="1"/>
          </p:cNvSpPr>
          <p:nvPr/>
        </p:nvSpPr>
        <p:spPr bwMode="gray">
          <a:xfrm>
            <a:off x="6645261" y="4398926"/>
            <a:ext cx="794633" cy="42511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42862" tIns="42862" rIns="42862" bIns="42862">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algn="ctr" eaLnBrk="1" hangingPunct="1"/>
            <a:r>
              <a:rPr lang="en-GB" altLang="zh-CN" sz="1100" dirty="0">
                <a:solidFill>
                  <a:srgbClr val="3366FF"/>
                </a:solidFill>
                <a:ea typeface="宋体" pitchFamily="2" charset="-122"/>
              </a:rPr>
              <a:t>No </a:t>
            </a:r>
            <a:r>
              <a:rPr lang="en-GB" altLang="zh-CN" sz="1100" dirty="0" err="1">
                <a:solidFill>
                  <a:srgbClr val="3366FF"/>
                </a:solidFill>
                <a:ea typeface="宋体" pitchFamily="2" charset="-122"/>
              </a:rPr>
              <a:t>Pegajosos</a:t>
            </a:r>
            <a:endParaRPr lang="en-GB" altLang="zh-CN" sz="1100" dirty="0">
              <a:solidFill>
                <a:srgbClr val="3366FF"/>
              </a:solidFill>
              <a:ea typeface="宋体" pitchFamily="2" charset="-122"/>
            </a:endParaRPr>
          </a:p>
        </p:txBody>
      </p:sp>
      <p:grpSp>
        <p:nvGrpSpPr>
          <p:cNvPr id="175" name="Group 183"/>
          <p:cNvGrpSpPr>
            <a:grpSpLocks/>
          </p:cNvGrpSpPr>
          <p:nvPr/>
        </p:nvGrpSpPr>
        <p:grpSpPr bwMode="auto">
          <a:xfrm>
            <a:off x="5479708" y="2379899"/>
            <a:ext cx="345883" cy="289180"/>
            <a:chOff x="783" y="3175"/>
            <a:chExt cx="366" cy="306"/>
          </a:xfrm>
        </p:grpSpPr>
        <p:sp>
          <p:nvSpPr>
            <p:cNvPr id="176" name="Text Box 184"/>
            <p:cNvSpPr txBox="1">
              <a:spLocks noChangeArrowheads="1"/>
            </p:cNvSpPr>
            <p:nvPr/>
          </p:nvSpPr>
          <p:spPr bwMode="gray">
            <a:xfrm>
              <a:off x="841" y="3196"/>
              <a:ext cx="263" cy="285"/>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1000" dirty="0">
                  <a:ea typeface="宋体" pitchFamily="2" charset="-122"/>
                </a:rPr>
                <a:t>Ca</a:t>
              </a:r>
            </a:p>
          </p:txBody>
        </p:sp>
        <p:sp>
          <p:nvSpPr>
            <p:cNvPr id="177" name="Text Box 185"/>
            <p:cNvSpPr txBox="1">
              <a:spLocks noChangeArrowheads="1"/>
            </p:cNvSpPr>
            <p:nvPr/>
          </p:nvSpPr>
          <p:spPr bwMode="gray">
            <a:xfrm>
              <a:off x="974" y="3175"/>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sp>
          <p:nvSpPr>
            <p:cNvPr id="178" name="Text Box 186"/>
            <p:cNvSpPr txBox="1">
              <a:spLocks noChangeArrowheads="1"/>
            </p:cNvSpPr>
            <p:nvPr/>
          </p:nvSpPr>
          <p:spPr bwMode="gray">
            <a:xfrm>
              <a:off x="783" y="3177"/>
              <a:ext cx="175" cy="25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57149" tIns="57149" rIns="57149" bIns="57149">
              <a:spAutoFit/>
            </a:bodyPr>
            <a:lstStyle>
              <a:lvl1pPr eaLnBrk="0" hangingPunct="0">
                <a:defRPr sz="1400" b="1">
                  <a:solidFill>
                    <a:srgbClr val="000000"/>
                  </a:solidFill>
                  <a:latin typeface="Arial Narrow" pitchFamily="34" charset="0"/>
                  <a:cs typeface="Arial" pitchFamily="34" charset="0"/>
                </a:defRPr>
              </a:lvl1pPr>
              <a:lvl2pPr marL="742950" indent="-285750" eaLnBrk="0" hangingPunct="0">
                <a:defRPr sz="1400" b="1">
                  <a:solidFill>
                    <a:srgbClr val="000000"/>
                  </a:solidFill>
                  <a:latin typeface="Arial Narrow" pitchFamily="34" charset="0"/>
                  <a:cs typeface="Arial" pitchFamily="34" charset="0"/>
                </a:defRPr>
              </a:lvl2pPr>
              <a:lvl3pPr marL="1143000" indent="-228600" eaLnBrk="0" hangingPunct="0">
                <a:defRPr sz="1400" b="1">
                  <a:solidFill>
                    <a:srgbClr val="000000"/>
                  </a:solidFill>
                  <a:latin typeface="Arial Narrow" pitchFamily="34" charset="0"/>
                  <a:cs typeface="Arial" pitchFamily="34" charset="0"/>
                </a:defRPr>
              </a:lvl3pPr>
              <a:lvl4pPr marL="1600200" indent="-228600" eaLnBrk="0" hangingPunct="0">
                <a:defRPr sz="1400" b="1">
                  <a:solidFill>
                    <a:srgbClr val="000000"/>
                  </a:solidFill>
                  <a:latin typeface="Arial Narrow" pitchFamily="34" charset="0"/>
                  <a:cs typeface="Arial" pitchFamily="34" charset="0"/>
                </a:defRPr>
              </a:lvl4pPr>
              <a:lvl5pPr marL="2057400" indent="-228600" eaLnBrk="0" hangingPunct="0">
                <a:defRPr sz="1400" b="1">
                  <a:solidFill>
                    <a:srgbClr val="000000"/>
                  </a:solidFill>
                  <a:latin typeface="Arial Narrow" pitchFamily="34" charset="0"/>
                  <a:cs typeface="Arial" pitchFamily="34" charset="0"/>
                </a:defRPr>
              </a:lvl5pPr>
              <a:lvl6pPr marL="25146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6pPr>
              <a:lvl7pPr marL="29718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7pPr>
              <a:lvl8pPr marL="34290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8pPr>
              <a:lvl9pPr marL="3886200" indent="-228600" eaLnBrk="0" fontAlgn="base" hangingPunct="0">
                <a:spcBef>
                  <a:spcPct val="0"/>
                </a:spcBef>
                <a:spcAft>
                  <a:spcPct val="30000"/>
                </a:spcAft>
                <a:buClr>
                  <a:srgbClr val="6E90A6"/>
                </a:buClr>
                <a:buSzPct val="80000"/>
                <a:buFont typeface="Wingdings" pitchFamily="2" charset="2"/>
                <a:defRPr sz="1400" b="1">
                  <a:solidFill>
                    <a:srgbClr val="000000"/>
                  </a:solidFill>
                  <a:latin typeface="Arial Narrow" pitchFamily="34" charset="0"/>
                  <a:cs typeface="Arial" pitchFamily="34" charset="0"/>
                </a:defRPr>
              </a:lvl9pPr>
            </a:lstStyle>
            <a:p>
              <a:pPr eaLnBrk="1" hangingPunct="1"/>
              <a:r>
                <a:rPr lang="en-GB" altLang="zh-CN" sz="800" dirty="0">
                  <a:ea typeface="宋体" pitchFamily="2" charset="-122"/>
                </a:rPr>
                <a:t>+</a:t>
              </a:r>
            </a:p>
          </p:txBody>
        </p:sp>
      </p:grpSp>
      <p:sp>
        <p:nvSpPr>
          <p:cNvPr id="179" name="Oval 51"/>
          <p:cNvSpPr>
            <a:spLocks noChangeArrowheads="1"/>
          </p:cNvSpPr>
          <p:nvPr/>
        </p:nvSpPr>
        <p:spPr bwMode="auto">
          <a:xfrm>
            <a:off x="3880712" y="2334549"/>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0" name="Oval 58"/>
          <p:cNvSpPr>
            <a:spLocks noChangeArrowheads="1"/>
          </p:cNvSpPr>
          <p:nvPr/>
        </p:nvSpPr>
        <p:spPr bwMode="auto">
          <a:xfrm>
            <a:off x="4197296" y="2979062"/>
            <a:ext cx="94504"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1" name="Oval 58"/>
          <p:cNvSpPr>
            <a:spLocks noChangeArrowheads="1"/>
          </p:cNvSpPr>
          <p:nvPr/>
        </p:nvSpPr>
        <p:spPr bwMode="auto">
          <a:xfrm>
            <a:off x="5316215" y="3771943"/>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2" name="Oval 58"/>
          <p:cNvSpPr>
            <a:spLocks noChangeArrowheads="1"/>
          </p:cNvSpPr>
          <p:nvPr/>
        </p:nvSpPr>
        <p:spPr bwMode="auto">
          <a:xfrm>
            <a:off x="5652837" y="3796043"/>
            <a:ext cx="94504"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3" name="Oval 58"/>
          <p:cNvSpPr>
            <a:spLocks noChangeArrowheads="1"/>
          </p:cNvSpPr>
          <p:nvPr/>
        </p:nvSpPr>
        <p:spPr bwMode="auto">
          <a:xfrm>
            <a:off x="2802427" y="2921414"/>
            <a:ext cx="93558"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4" name="Oval 58"/>
          <p:cNvSpPr>
            <a:spLocks noChangeArrowheads="1"/>
          </p:cNvSpPr>
          <p:nvPr/>
        </p:nvSpPr>
        <p:spPr bwMode="auto">
          <a:xfrm>
            <a:off x="2673903" y="3140661"/>
            <a:ext cx="92614"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5" name="Oval 58"/>
          <p:cNvSpPr>
            <a:spLocks noChangeArrowheads="1"/>
          </p:cNvSpPr>
          <p:nvPr/>
        </p:nvSpPr>
        <p:spPr bwMode="auto">
          <a:xfrm>
            <a:off x="2436701" y="2551907"/>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6" name="Oval 58"/>
          <p:cNvSpPr>
            <a:spLocks noChangeArrowheads="1"/>
          </p:cNvSpPr>
          <p:nvPr/>
        </p:nvSpPr>
        <p:spPr bwMode="auto">
          <a:xfrm>
            <a:off x="2544435" y="2475358"/>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7" name="Oval 58"/>
          <p:cNvSpPr>
            <a:spLocks noChangeArrowheads="1"/>
          </p:cNvSpPr>
          <p:nvPr/>
        </p:nvSpPr>
        <p:spPr bwMode="auto">
          <a:xfrm>
            <a:off x="2383780" y="2973391"/>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8" name="Oval 58"/>
          <p:cNvSpPr>
            <a:spLocks noChangeArrowheads="1"/>
          </p:cNvSpPr>
          <p:nvPr/>
        </p:nvSpPr>
        <p:spPr bwMode="auto">
          <a:xfrm>
            <a:off x="2136181" y="2627510"/>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89" name="Oval 58"/>
          <p:cNvSpPr>
            <a:spLocks noChangeArrowheads="1"/>
          </p:cNvSpPr>
          <p:nvPr/>
        </p:nvSpPr>
        <p:spPr bwMode="auto">
          <a:xfrm>
            <a:off x="2247695" y="2980006"/>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90" name="Oval 58"/>
          <p:cNvSpPr>
            <a:spLocks noChangeArrowheads="1"/>
          </p:cNvSpPr>
          <p:nvPr/>
        </p:nvSpPr>
        <p:spPr bwMode="auto">
          <a:xfrm>
            <a:off x="2650279" y="2721066"/>
            <a:ext cx="93559" cy="93558"/>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91" name="Oval 58"/>
          <p:cNvSpPr>
            <a:spLocks noChangeArrowheads="1"/>
          </p:cNvSpPr>
          <p:nvPr/>
        </p:nvSpPr>
        <p:spPr bwMode="auto">
          <a:xfrm>
            <a:off x="2338418" y="2629400"/>
            <a:ext cx="93559" cy="93559"/>
          </a:xfrm>
          <a:prstGeom prst="ellipse">
            <a:avLst/>
          </a:prstGeom>
          <a:solidFill>
            <a:schemeClr val="accent1"/>
          </a:solidFill>
          <a:ln w="9525">
            <a:solidFill>
              <a:schemeClr val="tx1"/>
            </a:solidFill>
            <a:round/>
            <a:headEnd/>
            <a:tailEnd/>
          </a:ln>
        </p:spPr>
        <p:txBody>
          <a:bodyPr wrap="none" lIns="68580" tIns="34290" rIns="68580" bIns="34290" anchor="ctr"/>
          <a:lstStyle/>
          <a:p>
            <a:pPr eaLnBrk="0" hangingPunct="0">
              <a:spcAft>
                <a:spcPct val="0"/>
              </a:spcAft>
              <a:buClrTx/>
              <a:buSzTx/>
              <a:buFontTx/>
              <a:buNone/>
            </a:pPr>
            <a:endParaRPr lang="en-GB" sz="1500" dirty="0">
              <a:solidFill>
                <a:srgbClr val="000099"/>
              </a:solidFill>
              <a:latin typeface="Arial" pitchFamily="34" charset="0"/>
            </a:endParaRPr>
          </a:p>
        </p:txBody>
      </p:sp>
      <p:sp>
        <p:nvSpPr>
          <p:cNvPr id="193" name="Text Placeholder 22"/>
          <p:cNvSpPr txBox="1">
            <a:spLocks/>
          </p:cNvSpPr>
          <p:nvPr/>
        </p:nvSpPr>
        <p:spPr>
          <a:xfrm>
            <a:off x="587996" y="704629"/>
            <a:ext cx="5603537" cy="615672"/>
          </a:xfrm>
          <a:prstGeom prst="rect">
            <a:avLst/>
          </a:prstGeom>
        </p:spPr>
        <p:txBody>
          <a:bodyPr lIns="68580" tIns="34290" rIns="68580" bIns="3429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b="1" dirty="0" err="1" smtClean="0">
                <a:latin typeface="Arial" panose="020B0604020202020204" pitchFamily="34" charset="0"/>
                <a:cs typeface="Arial" panose="020B0604020202020204" pitchFamily="34" charset="0"/>
              </a:rPr>
              <a:t>Cartaspers</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SCH </a:t>
            </a:r>
            <a:endParaRPr lang="en-US" sz="1800" b="1" dirty="0" smtClean="0">
              <a:latin typeface="Arial" panose="020B0604020202020204" pitchFamily="34" charset="0"/>
              <a:cs typeface="Arial" panose="020B0604020202020204" pitchFamily="34" charset="0"/>
            </a:endParaRPr>
          </a:p>
          <a:p>
            <a:pPr marL="0" indent="0">
              <a:buNone/>
            </a:pPr>
            <a:r>
              <a:rPr lang="en-US" sz="1800" b="1" dirty="0" smtClean="0">
                <a:latin typeface="Arial" panose="020B0604020202020204" pitchFamily="34" charset="0"/>
                <a:cs typeface="Arial" panose="020B0604020202020204" pitchFamily="34" charset="0"/>
              </a:rPr>
              <a:t>en </a:t>
            </a:r>
            <a:r>
              <a:rPr lang="en-US" sz="1800" b="1" dirty="0" err="1">
                <a:latin typeface="Arial" panose="020B0604020202020204" pitchFamily="34" charset="0"/>
                <a:cs typeface="Arial" panose="020B0604020202020204" pitchFamily="34" charset="0"/>
              </a:rPr>
              <a:t>empastes</a:t>
            </a:r>
            <a:r>
              <a:rPr lang="en-US" sz="1800" b="1"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de </a:t>
            </a:r>
            <a:r>
              <a:rPr lang="en-US" sz="1800" b="1" dirty="0" err="1">
                <a:latin typeface="Arial" panose="020B0604020202020204" pitchFamily="34" charset="0"/>
                <a:cs typeface="Arial" panose="020B0604020202020204" pitchFamily="34" charset="0"/>
              </a:rPr>
              <a:t>Papel</a:t>
            </a:r>
            <a:r>
              <a:rPr lang="en-US" sz="1800" b="1" dirty="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Reciclado</a:t>
            </a:r>
            <a:endParaRPr lang="en-US" sz="18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837550" y="138432"/>
            <a:ext cx="1511300" cy="488950"/>
          </a:xfrm>
          <a:prstGeom prst="rect">
            <a:avLst/>
          </a:prstGeom>
        </p:spPr>
      </p:pic>
    </p:spTree>
    <p:extLst>
      <p:ext uri="{BB962C8B-B14F-4D97-AF65-F5344CB8AC3E}">
        <p14:creationId xmlns="" xmlns:p14="http://schemas.microsoft.com/office/powerpoint/2010/main" val="18672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4977E-6 1.56863E-6 L 0.24426 -0.0353 " pathEditMode="relative" rAng="0" ptsTypes="AA">
                                      <p:cBhvr>
                                        <p:cTn id="6" dur="1000" fill="hold"/>
                                        <p:tgtEl>
                                          <p:spTgt spid="111"/>
                                        </p:tgtEl>
                                        <p:attrNameLst>
                                          <p:attrName>ppt_x</p:attrName>
                                          <p:attrName>ppt_y</p:attrName>
                                        </p:attrNameLst>
                                      </p:cBhvr>
                                      <p:rCtr x="12213" y="-1765"/>
                                    </p:animMotion>
                                  </p:childTnLst>
                                </p:cTn>
                              </p:par>
                              <p:par>
                                <p:cTn id="7" presetID="0" presetClass="path" presetSubtype="0" accel="50000" decel="50000" fill="hold" grpId="0" nodeType="withEffect">
                                  <p:stCondLst>
                                    <p:cond delay="500"/>
                                  </p:stCondLst>
                                  <p:childTnLst>
                                    <p:animMotion origin="layout" path="M 0.01875 0.09445 L 0.20417 0.01297 L 0.30729 -0.0206 " pathEditMode="relative" rAng="0" ptsTypes="AAA">
                                      <p:cBhvr>
                                        <p:cTn id="8" dur="1000" fill="hold"/>
                                        <p:tgtEl>
                                          <p:spTgt spid="49"/>
                                        </p:tgtEl>
                                        <p:attrNameLst>
                                          <p:attrName>ppt_x</p:attrName>
                                          <p:attrName>ppt_y</p:attrName>
                                        </p:attrNameLst>
                                      </p:cBhvr>
                                      <p:rCtr x="14427" y="-5764"/>
                                    </p:animMotion>
                                  </p:childTnLst>
                                </p:cTn>
                              </p:par>
                              <p:par>
                                <p:cTn id="9" presetID="0" presetClass="path" presetSubtype="0" accel="50000" decel="50000" fill="hold" grpId="0" nodeType="withEffect">
                                  <p:stCondLst>
                                    <p:cond delay="1000"/>
                                  </p:stCondLst>
                                  <p:childTnLst>
                                    <p:animMotion origin="layout" path="M -4.40852E-6 1.1465E-6 L 0.25092 -0.03822 " pathEditMode="relative" rAng="0" ptsTypes="AA">
                                      <p:cBhvr>
                                        <p:cTn id="10" dur="500" fill="hold"/>
                                        <p:tgtEl>
                                          <p:spTgt spid="112"/>
                                        </p:tgtEl>
                                        <p:attrNameLst>
                                          <p:attrName>ppt_x</p:attrName>
                                          <p:attrName>ppt_y</p:attrName>
                                        </p:attrNameLst>
                                      </p:cBhvr>
                                      <p:rCtr x="12546" y="-1911"/>
                                    </p:animMotion>
                                  </p:childTnLst>
                                </p:cTn>
                              </p:par>
                              <p:par>
                                <p:cTn id="11" presetID="0" presetClass="path" presetSubtype="0" accel="50000" decel="50000" fill="hold" grpId="0" nodeType="withEffect">
                                  <p:stCondLst>
                                    <p:cond delay="500"/>
                                  </p:stCondLst>
                                  <p:childTnLst>
                                    <p:animMotion origin="layout" path="M 4.16667E-6 -4.92137E-6 L 0.24479 -0.01456 " pathEditMode="relative" rAng="0" ptsTypes="AA">
                                      <p:cBhvr>
                                        <p:cTn id="12" dur="500" fill="hold"/>
                                        <p:tgtEl>
                                          <p:spTgt spid="113"/>
                                        </p:tgtEl>
                                        <p:attrNameLst>
                                          <p:attrName>ppt_x</p:attrName>
                                          <p:attrName>ppt_y</p:attrName>
                                        </p:attrNameLst>
                                      </p:cBhvr>
                                      <p:rCtr x="12240" y="-740"/>
                                    </p:animMotion>
                                  </p:childTnLst>
                                </p:cTn>
                              </p:par>
                              <p:par>
                                <p:cTn id="13" presetID="0" presetClass="path" presetSubtype="0" accel="50000" decel="50000" fill="hold" grpId="0" nodeType="withEffect">
                                  <p:stCondLst>
                                    <p:cond delay="1500"/>
                                  </p:stCondLst>
                                  <p:childTnLst>
                                    <p:animMotion origin="layout" path="M -0.04454 0.07037 C 0.02539 0.17801 0.09557 0.28565 0.16875 0.30717 C 0.24192 0.3287 0.35755 0.21759 0.39518 0.19977 " pathEditMode="relative" rAng="0" ptsTypes="AAA">
                                      <p:cBhvr>
                                        <p:cTn id="14" dur="500" fill="hold"/>
                                        <p:tgtEl>
                                          <p:spTgt spid="60"/>
                                        </p:tgtEl>
                                        <p:attrNameLst>
                                          <p:attrName>ppt_x</p:attrName>
                                          <p:attrName>ppt_y</p:attrName>
                                        </p:attrNameLst>
                                      </p:cBhvr>
                                      <p:rCtr x="21979" y="11968"/>
                                    </p:animMotion>
                                  </p:childTnLst>
                                </p:cTn>
                              </p:par>
                              <p:par>
                                <p:cTn id="15" presetID="0" presetClass="path" presetSubtype="0" accel="50000" decel="50000" fill="hold" grpId="0" nodeType="withEffect">
                                  <p:stCondLst>
                                    <p:cond delay="500"/>
                                  </p:stCondLst>
                                  <p:childTnLst>
                                    <p:animMotion origin="layout" path="M 1.7781E-6 -0.00564 C 0.06135 -0.05316 0.12289 -0.1002 0.18534 -0.09922 C 0.24779 -0.09799 0.34276 -0.01593 0.37454 0.00098 " pathEditMode="relative" rAng="0" ptsTypes="aaA">
                                      <p:cBhvr>
                                        <p:cTn id="16" dur="1000" fill="hold"/>
                                        <p:tgtEl>
                                          <p:spTgt spid="53"/>
                                        </p:tgtEl>
                                        <p:attrNameLst>
                                          <p:attrName>ppt_x</p:attrName>
                                          <p:attrName>ppt_y</p:attrName>
                                        </p:attrNameLst>
                                      </p:cBhvr>
                                      <p:rCtr x="18718" y="-4410"/>
                                    </p:animMotion>
                                  </p:childTnLst>
                                </p:cTn>
                              </p:par>
                              <p:par>
                                <p:cTn id="17" presetID="0" presetClass="path" presetSubtype="0" accel="50000" decel="50000" fill="hold" grpId="0" nodeType="withEffect">
                                  <p:stCondLst>
                                    <p:cond delay="1500"/>
                                  </p:stCondLst>
                                  <p:childTnLst>
                                    <p:animMotion origin="layout" path="M -6.39236E-7 0.00098 C 0.01084 0.01592 0.03123 0.012 0.04629 0.01715 C 0.08395 0.01568 0.08284 0.02376 0.10287 0.00759 C 0.10562 0.00147 0.10856 3.18961E-6 0.1137 -0.00196 C 0.13336 -0.01911 0.16918 -0.01421 0.18736 -0.01495 C 0.19838 -0.01642 0.20959 -0.01838 0.22043 -0.02156 C 0.232 -0.02867 0.22998 -0.0414 0.24137 -0.04851 C 0.24908 -0.05855 0.2568 -0.06958 0.2658 -0.07742 C 0.26617 -0.08134 0.2658 -0.08526 0.26708 -0.08869 C 0.26782 -0.09089 0.27572 -0.09652 0.27682 -0.09652 " pathEditMode="relative" rAng="0" ptsTypes="fffffffffA">
                                      <p:cBhvr>
                                        <p:cTn id="18" dur="1000" fill="hold"/>
                                        <p:tgtEl>
                                          <p:spTgt spid="46"/>
                                        </p:tgtEl>
                                        <p:attrNameLst>
                                          <p:attrName>ppt_x</p:attrName>
                                          <p:attrName>ppt_y</p:attrName>
                                        </p:attrNameLst>
                                      </p:cBhvr>
                                      <p:rCtr x="13832" y="-3748"/>
                                    </p:animMotion>
                                  </p:childTnLst>
                                </p:cTn>
                              </p:par>
                              <p:par>
                                <p:cTn id="19" presetID="0" presetClass="path" presetSubtype="0" accel="50000" decel="50000" fill="hold" grpId="0" nodeType="withEffect">
                                  <p:stCondLst>
                                    <p:cond delay="1000"/>
                                  </p:stCondLst>
                                  <p:childTnLst>
                                    <p:animMotion origin="layout" path="M 1.66667E-6 -0.00046 L 0.21163 0.04186 L 0.21476 -0.02243 " pathEditMode="relative" rAng="0" ptsTypes="AAA">
                                      <p:cBhvr>
                                        <p:cTn id="20" dur="1000" fill="hold"/>
                                        <p:tgtEl>
                                          <p:spTgt spid="74"/>
                                        </p:tgtEl>
                                        <p:attrNameLst>
                                          <p:attrName>ppt_x</p:attrName>
                                          <p:attrName>ppt_y</p:attrName>
                                        </p:attrNameLst>
                                      </p:cBhvr>
                                      <p:rCtr x="10729" y="1018"/>
                                    </p:animMotion>
                                  </p:childTnLst>
                                </p:cTn>
                              </p:par>
                              <p:par>
                                <p:cTn id="21" presetID="0" presetClass="path" presetSubtype="0" accel="50000" decel="50000" fill="hold" grpId="0" nodeType="withEffect">
                                  <p:stCondLst>
                                    <p:cond delay="500"/>
                                  </p:stCondLst>
                                  <p:childTnLst>
                                    <p:animMotion origin="layout" path="M -0.04791 0.18334 L 0.16758 0.19838 L 0.31979 0.13287 " pathEditMode="relative" rAng="0" ptsTypes="AAA">
                                      <p:cBhvr>
                                        <p:cTn id="22" dur="500" fill="hold"/>
                                        <p:tgtEl>
                                          <p:spTgt spid="69"/>
                                        </p:tgtEl>
                                        <p:attrNameLst>
                                          <p:attrName>ppt_x</p:attrName>
                                          <p:attrName>ppt_y</p:attrName>
                                        </p:attrNameLst>
                                      </p:cBhvr>
                                      <p:rCtr x="18385" y="-1782"/>
                                    </p:animMotion>
                                  </p:childTnLst>
                                </p:cTn>
                              </p:par>
                              <p:par>
                                <p:cTn id="23" presetID="0" presetClass="path" presetSubtype="0" accel="50000" decel="50000" fill="hold" grpId="0" nodeType="withEffect">
                                  <p:stCondLst>
                                    <p:cond delay="1000"/>
                                  </p:stCondLst>
                                  <p:childTnLst>
                                    <p:animMotion origin="layout" path="M -0.01875 0.09977 C 0.07083 0.03912 0.16068 -0.02106 0.2293 -0.02268 C 0.29805 -0.02453 0.34557 0.03264 0.3931 0.08982 " pathEditMode="relative" rAng="0" ptsTypes="AAA">
                                      <p:cBhvr>
                                        <p:cTn id="24" dur="1000" fill="hold"/>
                                        <p:tgtEl>
                                          <p:spTgt spid="68"/>
                                        </p:tgtEl>
                                        <p:attrNameLst>
                                          <p:attrName>ppt_x</p:attrName>
                                          <p:attrName>ppt_y</p:attrName>
                                        </p:attrNameLst>
                                      </p:cBhvr>
                                      <p:rCtr x="20586" y="-6134"/>
                                    </p:animMotion>
                                  </p:childTnLst>
                                </p:cTn>
                              </p:par>
                              <p:par>
                                <p:cTn id="25" presetID="0" presetClass="path" presetSubtype="0" accel="50000" decel="50000" fill="hold" grpId="0" nodeType="withEffect">
                                  <p:stCondLst>
                                    <p:cond delay="500"/>
                                  </p:stCondLst>
                                  <p:childTnLst>
                                    <p:animMotion origin="layout" path="M -0.00794 -0.07223 C 0.03633 -0.03913 0.0806 -0.00579 0.12318 0.00833 C 0.16575 0.02268 0.20677 0.01805 0.24765 0.01365 " pathEditMode="relative" rAng="0" ptsTypes="AAA">
                                      <p:cBhvr>
                                        <p:cTn id="26" dur="1000" fill="hold"/>
                                        <p:tgtEl>
                                          <p:spTgt spid="48"/>
                                        </p:tgtEl>
                                        <p:attrNameLst>
                                          <p:attrName>ppt_x</p:attrName>
                                          <p:attrName>ppt_y</p:attrName>
                                        </p:attrNameLst>
                                      </p:cBhvr>
                                      <p:rCtr x="12773" y="4491"/>
                                    </p:animMotion>
                                  </p:childTnLst>
                                </p:cTn>
                              </p:par>
                              <p:par>
                                <p:cTn id="27" presetID="0" presetClass="path" presetSubtype="0" accel="50000" decel="50000" fill="hold" grpId="0" nodeType="withEffect">
                                  <p:stCondLst>
                                    <p:cond delay="1000"/>
                                  </p:stCondLst>
                                  <p:childTnLst>
                                    <p:animMotion origin="layout" path="M 4.72222E-6 3.70028E-7 L 0.16631 0.1376 L 0.27708 0.23173 " pathEditMode="relative" rAng="0" ptsTypes="AAA">
                                      <p:cBhvr>
                                        <p:cTn id="28" dur="500" fill="hold"/>
                                        <p:tgtEl>
                                          <p:spTgt spid="56"/>
                                        </p:tgtEl>
                                        <p:attrNameLst>
                                          <p:attrName>ppt_x</p:attrName>
                                          <p:attrName>ppt_y</p:attrName>
                                        </p:attrNameLst>
                                      </p:cBhvr>
                                      <p:rCtr x="13854" y="11586"/>
                                    </p:animMotion>
                                  </p:childTnLst>
                                </p:cTn>
                              </p:par>
                              <p:par>
                                <p:cTn id="29" presetID="0" presetClass="path" presetSubtype="0" accel="50000" decel="50000" fill="hold" grpId="0" nodeType="withEffect">
                                  <p:stCondLst>
                                    <p:cond delay="1000"/>
                                  </p:stCondLst>
                                  <p:childTnLst>
                                    <p:animMotion origin="layout" path="M -0.00624 0.01176 L 0.1978 -0.11937 L 0.3337 4.70588E-6 " pathEditMode="relative" rAng="0" ptsTypes="AAA">
                                      <p:cBhvr>
                                        <p:cTn id="30" dur="1000" fill="hold"/>
                                        <p:tgtEl>
                                          <p:spTgt spid="55"/>
                                        </p:tgtEl>
                                        <p:attrNameLst>
                                          <p:attrName>ppt_x</p:attrName>
                                          <p:attrName>ppt_y</p:attrName>
                                        </p:attrNameLst>
                                      </p:cBhvr>
                                      <p:rCtr x="16988" y="-6569"/>
                                    </p:animMotion>
                                  </p:childTnLst>
                                </p:cTn>
                              </p:par>
                              <p:par>
                                <p:cTn id="31" presetID="0" presetClass="path" presetSubtype="0" accel="50000" decel="50000" fill="hold" grpId="0" nodeType="withEffect">
                                  <p:stCondLst>
                                    <p:cond delay="2000"/>
                                  </p:stCondLst>
                                  <p:childTnLst>
                                    <p:animMotion origin="layout" path="M 0.02396 2.96296E-6 C 0.07956 0.03495 0.13529 0.07014 0.16484 0.05393 C 0.19414 0.03773 0.18828 -0.05787 0.20156 -0.09723 C 0.21497 -0.13681 0.23021 -0.15996 0.24557 -0.1831 " pathEditMode="relative" rAng="0" ptsTypes="AAAA">
                                      <p:cBhvr>
                                        <p:cTn id="32" dur="1000" fill="hold"/>
                                        <p:tgtEl>
                                          <p:spTgt spid="52"/>
                                        </p:tgtEl>
                                        <p:attrNameLst>
                                          <p:attrName>ppt_x</p:attrName>
                                          <p:attrName>ppt_y</p:attrName>
                                        </p:attrNameLst>
                                      </p:cBhvr>
                                      <p:rCtr x="11081" y="-6273"/>
                                    </p:animMotion>
                                  </p:childTnLst>
                                </p:cTn>
                              </p:par>
                              <p:par>
                                <p:cTn id="33" presetID="0" presetClass="path" presetSubtype="0" accel="50000" decel="50000" fill="hold" grpId="0" nodeType="withEffect">
                                  <p:stCondLst>
                                    <p:cond delay="500"/>
                                  </p:stCondLst>
                                  <p:childTnLst>
                                    <p:animMotion origin="layout" path="M 1.38889E-6 0.00809 C 0.00868 0.0111 0.0158 0.01503 0.02535 0.01642 C 0.03142 0.02266 0.03524 0.03099 0.04201 0.03608 C 0.04566 0.04163 0.05017 0.04695 0.0559 0.04857 C 0.0816 0.06661 0.12795 0.06198 0.15191 0.06244 C 0.16771 0.06198 0.18611 0.06938 0.1993 0.05944 C 0.2026 0.05712 0.20104 0.05435 0.20295 0.05134 C 0.20625 0.04579 0.21042 0.04348 0.21319 0.03747 C 0.21389 0.02706 0.21267 0.0118 0.21858 0.00231 C 0.21892 0.00093 0.2191 -0.00023 0.21962 -0.00162 C 0.22031 -0.00324 0.2217 -0.00416 0.22222 -0.00601 C 0.22448 -0.01226 0.22621 -0.01873 0.2276 -0.02544 C 0.2283 -0.02937 0.22864 -0.0377 0.23125 -0.0407 C 0.23403 -0.0444 0.23993 -0.04857 0.24392 -0.05042 C 0.24635 -0.05134 0.25156 -0.05319 0.25156 -0.05319 C 0.26215 -0.0518 0.2717 -0.04972 0.28229 -0.05157 C 0.29219 -0.06221 0.28628 -0.05412 0.28628 -0.08233 " pathEditMode="relative" rAng="0" ptsTypes="ffffffffffffffffA">
                                      <p:cBhvr>
                                        <p:cTn id="34" dur="2000" fill="hold"/>
                                        <p:tgtEl>
                                          <p:spTgt spid="67"/>
                                        </p:tgtEl>
                                        <p:attrNameLst>
                                          <p:attrName>ppt_x</p:attrName>
                                          <p:attrName>ppt_y</p:attrName>
                                        </p:attrNameLst>
                                      </p:cBhvr>
                                      <p:rCtr x="14601" y="-1457"/>
                                    </p:animMotion>
                                  </p:childTnLst>
                                </p:cTn>
                              </p:par>
                              <p:par>
                                <p:cTn id="35" presetID="0" presetClass="path" presetSubtype="0" accel="50000" decel="50000" fill="hold" grpId="0" nodeType="withEffect">
                                  <p:stCondLst>
                                    <p:cond delay="1000"/>
                                  </p:stCondLst>
                                  <p:childTnLst>
                                    <p:animMotion origin="layout" path="M 3.80602E-6 -4.50759E-6 C 0.00496 -0.0022 0.00936 -0.00514 0.01414 -0.00783 C 0.01781 -0.012 0.02865 -0.02719 0.03086 -0.02915 C 0.03931 -0.0365 0.04629 -0.03993 0.05529 -0.04483 C 0.06227 -0.0485 0.06888 -0.05365 0.07604 -0.05634 C 0.07733 -0.0583 0.07825 -0.06051 0.07972 -0.06197 C 0.08192 -0.06442 0.08449 -0.0654 0.08633 -0.0681 C 0.09129 -0.07447 0.09515 -0.08329 0.10047 -0.08917 C 0.10617 -0.09578 0.11333 -0.09921 0.11848 -0.10681 C 0.12307 -0.11367 0.12931 -0.12371 0.13519 -0.12812 C 0.14658 -0.13645 0.16036 -0.13645 0.17266 -0.13792 C 0.18203 -0.13669 0.19213 -0.13865 0.20095 -0.134 C 0.20242 -0.13302 0.2026 -0.12959 0.20371 -0.12812 C 0.20756 -0.12101 0.20683 -0.12273 0.21271 -0.12028 C 0.21822 -0.11367 0.22465 -0.10754 0.22942 -0.09921 C 0.23034 -0.0975 0.23089 -0.09456 0.23199 -0.09309 C 0.23438 -0.09015 0.23806 -0.08941 0.241 -0.08721 C 0.24577 -0.07765 0.24871 -0.07618 0.25643 -0.07373 C 0.28655 -0.07716 0.31649 -0.07716 0.34662 -0.07961 C 0.35268 -0.08182 0.35911 -0.08182 0.36462 -0.08549 C 0.37472 -0.09186 0.38409 -0.0997 0.39438 -0.10485 C 0.40191 -0.11367 0.40411 -0.12934 0.41109 -0.13596 C 0.41605 -0.14037 0.42138 -0.14355 0.42652 -0.14747 C 0.42854 -0.14894 0.43056 -0.15041 0.43295 -0.15139 C 0.43497 -0.15237 0.43956 -0.15335 0.43956 -0.15311 " pathEditMode="relative" rAng="0" ptsTypes="ffffffffffffffffffffffffA">
                                      <p:cBhvr>
                                        <p:cTn id="36" dur="2000" fill="hold"/>
                                        <p:tgtEl>
                                          <p:spTgt spid="43"/>
                                        </p:tgtEl>
                                        <p:attrNameLst>
                                          <p:attrName>ppt_x</p:attrName>
                                          <p:attrName>ppt_y</p:attrName>
                                        </p:attrNameLst>
                                      </p:cBhvr>
                                      <p:rCtr x="21969" y="-7668"/>
                                    </p:animMotion>
                                  </p:childTnLst>
                                </p:cTn>
                              </p:par>
                              <p:par>
                                <p:cTn id="37" presetID="0" presetClass="path" presetSubtype="0" accel="50000" decel="50000" fill="hold" grpId="0" nodeType="withEffect">
                                  <p:stCondLst>
                                    <p:cond delay="1000"/>
                                  </p:stCondLst>
                                  <p:childTnLst>
                                    <p:animMotion origin="layout" path="M -0.01059 0.00763 C 0.07917 0.0525 0.1691 0.09759 0.24514 0.10176 C 0.32101 0.10592 0.38316 0.06938 0.44549 0.03284 " pathEditMode="relative" rAng="0" ptsTypes="aaA">
                                      <p:cBhvr>
                                        <p:cTn id="38" dur="3000" fill="hold"/>
                                        <p:tgtEl>
                                          <p:spTgt spid="58"/>
                                        </p:tgtEl>
                                        <p:attrNameLst>
                                          <p:attrName>ppt_x</p:attrName>
                                          <p:attrName>ppt_y</p:attrName>
                                        </p:attrNameLst>
                                      </p:cBhvr>
                                      <p:rCtr x="22795" y="4903"/>
                                    </p:animMotion>
                                  </p:childTnLst>
                                </p:cTn>
                              </p:par>
                              <p:par>
                                <p:cTn id="39" presetID="0" presetClass="path" presetSubtype="0" accel="50000" decel="50000" fill="hold" grpId="0" nodeType="withEffect">
                                  <p:stCondLst>
                                    <p:cond delay="1000"/>
                                  </p:stCondLst>
                                  <p:childTnLst>
                                    <p:animMotion origin="layout" path="M 4.33505E-6 1.94023E-6 L 0.18258 0.06467 L 0.28288 0.10534 " pathEditMode="relative" rAng="0" ptsTypes="AAA">
                                      <p:cBhvr>
                                        <p:cTn id="40" dur="1200" fill="hold"/>
                                        <p:tgtEl>
                                          <p:spTgt spid="61"/>
                                        </p:tgtEl>
                                        <p:attrNameLst>
                                          <p:attrName>ppt_x</p:attrName>
                                          <p:attrName>ppt_y</p:attrName>
                                        </p:attrNameLst>
                                      </p:cBhvr>
                                      <p:rCtr x="14144" y="5267"/>
                                    </p:animMotion>
                                  </p:childTnLst>
                                </p:cTn>
                              </p:par>
                              <p:par>
                                <p:cTn id="41" presetID="0" presetClass="path" presetSubtype="0" accel="50000" decel="50000" fill="hold" grpId="0" nodeType="withEffect">
                                  <p:stCondLst>
                                    <p:cond delay="1000"/>
                                  </p:stCondLst>
                                  <p:childTnLst>
                                    <p:animMotion origin="layout" path="M -1.66667E-6 -0.01781 C 0.03924 -0.06823 0.07882 -0.11841 0.12465 -0.10801 C 0.17049 -0.09714 0.23438 0.01364 0.27361 0.04602 C 0.31285 0.0784 0.33646 0.08256 0.36059 0.08695 " pathEditMode="relative" rAng="0" ptsTypes="aaaA">
                                      <p:cBhvr>
                                        <p:cTn id="42" dur="3000" fill="hold"/>
                                        <p:tgtEl>
                                          <p:spTgt spid="54"/>
                                        </p:tgtEl>
                                        <p:attrNameLst>
                                          <p:attrName>ppt_x</p:attrName>
                                          <p:attrName>ppt_y</p:attrName>
                                        </p:attrNameLst>
                                      </p:cBhvr>
                                      <p:rCtr x="18021" y="208"/>
                                    </p:animMotion>
                                  </p:childTnLst>
                                </p:cTn>
                              </p:par>
                              <p:par>
                                <p:cTn id="43" presetID="0" presetClass="path" presetSubtype="0" accel="50000" decel="50000" fill="hold" grpId="0" nodeType="withEffect">
                                  <p:stCondLst>
                                    <p:cond delay="500"/>
                                  </p:stCondLst>
                                  <p:childTnLst>
                                    <p:animMotion origin="layout" path="M 1.56107E-7 1.17647E-6 C 0.04463 0.05883 0.08925 0.1179 0.14857 0.13113 C 0.2079 0.14437 0.28209 0.11152 0.35629 0.07892 " pathEditMode="relative" ptsTypes="aaA">
                                      <p:cBhvr>
                                        <p:cTn id="44" dur="3000" fill="hold"/>
                                        <p:tgtEl>
                                          <p:spTgt spid="64"/>
                                        </p:tgtEl>
                                        <p:attrNameLst>
                                          <p:attrName>ppt_x</p:attrName>
                                          <p:attrName>ppt_y</p:attrName>
                                        </p:attrNameLst>
                                      </p:cBhvr>
                                    </p:animMotion>
                                  </p:childTnLst>
                                </p:cTn>
                              </p:par>
                              <p:par>
                                <p:cTn id="45" presetID="0" presetClass="path" presetSubtype="0" accel="50000" decel="50000" fill="hold" grpId="0" nodeType="withEffect">
                                  <p:stCondLst>
                                    <p:cond delay="1000"/>
                                  </p:stCondLst>
                                  <p:childTnLst>
                                    <p:animMotion origin="layout" path="M 1.91919E-6 -2.94118E-6 C 0.10633 -0.06642 0.21285 -0.13284 0.29421 -0.14117 C 0.37557 -0.14951 0.43214 -0.1 0.4887 -0.05049 " pathEditMode="relative" rAng="0" ptsTypes="aaA">
                                      <p:cBhvr>
                                        <p:cTn id="46" dur="1000" fill="hold"/>
                                        <p:tgtEl>
                                          <p:spTgt spid="50"/>
                                        </p:tgtEl>
                                        <p:attrNameLst>
                                          <p:attrName>ppt_x</p:attrName>
                                          <p:attrName>ppt_y</p:attrName>
                                        </p:attrNameLst>
                                      </p:cBhvr>
                                      <p:rCtr x="24426" y="-7475"/>
                                    </p:animMotion>
                                  </p:childTnLst>
                                </p:cTn>
                              </p:par>
                              <p:par>
                                <p:cTn id="47" presetID="0" presetClass="path" presetSubtype="0" accel="50000" decel="50000" fill="hold" grpId="0" nodeType="withEffect">
                                  <p:stCondLst>
                                    <p:cond delay="1000"/>
                                  </p:stCondLst>
                                  <p:childTnLst>
                                    <p:animMotion origin="layout" path="M -3.61111E-6 0.01665 C 0.09167 0.05967 0.18403 0.10338 0.25868 0.08858 C 0.33351 0.07424 0.3908 0.00185 0.44879 -0.06961 " pathEditMode="relative" rAng="0" ptsTypes="aaA">
                                      <p:cBhvr>
                                        <p:cTn id="48" dur="2000" fill="hold"/>
                                        <p:tgtEl>
                                          <p:spTgt spid="72"/>
                                        </p:tgtEl>
                                        <p:attrNameLst>
                                          <p:attrName>ppt_x</p:attrName>
                                          <p:attrName>ppt_y</p:attrName>
                                        </p:attrNameLst>
                                      </p:cBhvr>
                                      <p:rCtr x="22431" y="23"/>
                                    </p:animMotion>
                                  </p:childTnLst>
                                </p:cTn>
                              </p:par>
                              <p:par>
                                <p:cTn id="49" presetID="0" presetClass="path" presetSubtype="0" accel="50000" decel="50000" fill="hold" grpId="0" nodeType="withEffect">
                                  <p:stCondLst>
                                    <p:cond delay="500"/>
                                  </p:stCondLst>
                                  <p:childTnLst>
                                    <p:animMotion origin="layout" path="M 0.01666 0.1537 C 0.10612 0.16366 0.19596 0.17384 0.26927 0.1537 C 0.34271 0.13356 0.39987 0.0831 0.45716 0.03264 " pathEditMode="relative" rAng="0" ptsTypes="AAA">
                                      <p:cBhvr>
                                        <p:cTn id="50" dur="2000" fill="hold"/>
                                        <p:tgtEl>
                                          <p:spTgt spid="71"/>
                                        </p:tgtEl>
                                        <p:attrNameLst>
                                          <p:attrName>ppt_x</p:attrName>
                                          <p:attrName>ppt_y</p:attrName>
                                        </p:attrNameLst>
                                      </p:cBhvr>
                                      <p:rCtr x="22018" y="-5486"/>
                                    </p:animMotion>
                                  </p:childTnLst>
                                </p:cTn>
                              </p:par>
                              <p:par>
                                <p:cTn id="51" presetID="0" presetClass="path" presetSubtype="0" accel="50000" decel="50000" fill="hold" grpId="0" nodeType="withEffect">
                                  <p:stCondLst>
                                    <p:cond delay="1000"/>
                                  </p:stCondLst>
                                  <p:childTnLst>
                                    <p:animMotion origin="layout" path="M 2.77778E-6 -0.04833 C 0.05364 -0.0555 0.10746 -0.06221 0.16979 -0.07192 C 0.23212 -0.08141 0.30295 -0.09343 0.37396 -0.10546 " pathEditMode="relative" rAng="0" ptsTypes="aaA">
                                      <p:cBhvr>
                                        <p:cTn id="52" dur="2000" fill="hold"/>
                                        <p:tgtEl>
                                          <p:spTgt spid="47"/>
                                        </p:tgtEl>
                                        <p:attrNameLst>
                                          <p:attrName>ppt_x</p:attrName>
                                          <p:attrName>ppt_y</p:attrName>
                                        </p:attrNameLst>
                                      </p:cBhvr>
                                      <p:rCtr x="18698" y="-2868"/>
                                    </p:animMotion>
                                  </p:childTnLst>
                                </p:cTn>
                              </p:par>
                              <p:par>
                                <p:cTn id="53" presetID="0" presetClass="path" presetSubtype="0" accel="50000" decel="50000" fill="hold" grpId="0" nodeType="withEffect">
                                  <p:stCondLst>
                                    <p:cond delay="500"/>
                                  </p:stCondLst>
                                  <p:childTnLst>
                                    <p:animMotion origin="layout" path="M -0.05912 0.1037 C 0.02005 0.14074 0.09948 0.17801 0.1789 0.15069 C 0.25846 0.12361 0.33828 0.03171 0.41823 -0.05949 " pathEditMode="relative" rAng="0" ptsTypes="AAA">
                                      <p:cBhvr>
                                        <p:cTn id="54" dur="2000" fill="hold"/>
                                        <p:tgtEl>
                                          <p:spTgt spid="73"/>
                                        </p:tgtEl>
                                        <p:attrNameLst>
                                          <p:attrName>ppt_x</p:attrName>
                                          <p:attrName>ppt_y</p:attrName>
                                        </p:attrNameLst>
                                      </p:cBhvr>
                                      <p:rCtr x="23867" y="-5347"/>
                                    </p:animMotion>
                                  </p:childTnLst>
                                </p:cTn>
                              </p:par>
                              <p:par>
                                <p:cTn id="55" presetID="0" presetClass="path" presetSubtype="0" accel="50000" decel="50000" fill="hold" grpId="0" nodeType="withEffect">
                                  <p:stCondLst>
                                    <p:cond delay="1500"/>
                                  </p:stCondLst>
                                  <p:childTnLst>
                                    <p:animMotion origin="layout" path="M 2.18222E-6 3.72366E-7 C 0.10764 -0.01862 0.21602 -0.03699 0.277 -0.04777 C 0.33798 -0.0588 0.35176 -0.06222 0.36609 -0.06541 " pathEditMode="relative" rAng="0" ptsTypes="aaA">
                                      <p:cBhvr>
                                        <p:cTn id="56" dur="1500" fill="hold"/>
                                        <p:tgtEl>
                                          <p:spTgt spid="51"/>
                                        </p:tgtEl>
                                        <p:attrNameLst>
                                          <p:attrName>ppt_x</p:attrName>
                                          <p:attrName>ppt_y</p:attrName>
                                        </p:attrNameLst>
                                      </p:cBhvr>
                                      <p:rCtr x="18295" y="-3283"/>
                                    </p:animMotion>
                                  </p:childTnLst>
                                </p:cTn>
                              </p:par>
                              <p:par>
                                <p:cTn id="57" presetID="37" presetClass="path" presetSubtype="0" accel="50000" decel="50000" fill="hold" grpId="0" nodeType="withEffect">
                                  <p:stCondLst>
                                    <p:cond delay="1500"/>
                                  </p:stCondLst>
                                  <p:childTnLst>
                                    <p:animMotion origin="layout" path="M -0.06146 -0.07986 L -0.00339 -0.01088 C 0.00872 0.00417 0.02682 0.01412 0.04622 0.01412 C 0.06771 0.01412 0.08515 0.00417 0.09726 -0.01088 L 0.1556 -0.07986 " pathEditMode="relative" rAng="0" ptsTypes="AAAAA">
                                      <p:cBhvr>
                                        <p:cTn id="58" dur="2000" fill="hold"/>
                                        <p:tgtEl>
                                          <p:spTgt spid="182"/>
                                        </p:tgtEl>
                                        <p:attrNameLst>
                                          <p:attrName>ppt_x</p:attrName>
                                          <p:attrName>ppt_y</p:attrName>
                                        </p:attrNameLst>
                                      </p:cBhvr>
                                      <p:rCtr x="10846" y="4699"/>
                                    </p:animMotion>
                                  </p:childTnLst>
                                </p:cTn>
                              </p:par>
                              <p:par>
                                <p:cTn id="59" presetID="0" presetClass="path" presetSubtype="0" accel="50000" decel="50000" fill="hold" grpId="0" nodeType="withEffect">
                                  <p:stCondLst>
                                    <p:cond delay="1500"/>
                                  </p:stCondLst>
                                  <p:childTnLst>
                                    <p:animMotion origin="layout" path="M -0.13828 0.17014 C -0.04544 0.26273 0.04805 0.35625 0.12696 0.36481 C 0.20599 0.37407 0.27097 0.29769 0.3362 0.22199 " pathEditMode="relative" rAng="0" ptsTypes="AAA">
                                      <p:cBhvr>
                                        <p:cTn id="60" dur="2000" fill="hold"/>
                                        <p:tgtEl>
                                          <p:spTgt spid="117"/>
                                        </p:tgtEl>
                                        <p:attrNameLst>
                                          <p:attrName>ppt_x</p:attrName>
                                          <p:attrName>ppt_y</p:attrName>
                                        </p:attrNameLst>
                                      </p:cBhvr>
                                      <p:rCtr x="23724" y="9769"/>
                                    </p:animMotion>
                                  </p:childTnLst>
                                </p:cTn>
                              </p:par>
                              <p:par>
                                <p:cTn id="61" presetID="0" presetClass="path" presetSubtype="0" accel="50000" decel="50000" fill="hold" grpId="0" nodeType="withEffect">
                                  <p:stCondLst>
                                    <p:cond delay="1500"/>
                                  </p:stCondLst>
                                  <p:childTnLst>
                                    <p:animMotion origin="layout" path="M -4.28834E-6 -0.02182 L 0.20111 0.08456 L 0.20441 -0.07525 " pathEditMode="relative" rAng="0" ptsTypes="AAA">
                                      <p:cBhvr>
                                        <p:cTn id="62" dur="1000" fill="hold"/>
                                        <p:tgtEl>
                                          <p:spTgt spid="124"/>
                                        </p:tgtEl>
                                        <p:attrNameLst>
                                          <p:attrName>ppt_x</p:attrName>
                                          <p:attrName>ppt_y</p:attrName>
                                        </p:attrNameLst>
                                      </p:cBhvr>
                                      <p:rCtr x="10211" y="2647"/>
                                    </p:animMotion>
                                  </p:childTnLst>
                                </p:cTn>
                              </p:par>
                              <p:par>
                                <p:cTn id="63" presetID="0" presetClass="path" presetSubtype="0" accel="50000" decel="50000" fill="hold" nodeType="withEffect">
                                  <p:stCondLst>
                                    <p:cond delay="1000"/>
                                  </p:stCondLst>
                                  <p:childTnLst>
                                    <p:animMotion origin="layout" path="M 0.00937 0.00196 C 0.1495 0.11814 0.28981 0.23432 0.33444 0.24902 C 0.37906 0.26373 0.32838 0.17721 0.27769 0.09093 " pathEditMode="relative" ptsTypes="aaA">
                                      <p:cBhvr>
                                        <p:cTn id="64" dur="2000" fill="hold"/>
                                        <p:tgtEl>
                                          <p:spTgt spid="63"/>
                                        </p:tgtEl>
                                        <p:attrNameLst>
                                          <p:attrName>ppt_x</p:attrName>
                                          <p:attrName>ppt_y</p:attrName>
                                        </p:attrNameLst>
                                      </p:cBhvr>
                                    </p:animMotion>
                                  </p:childTnLst>
                                </p:cTn>
                              </p:par>
                              <p:par>
                                <p:cTn id="65" presetID="0" presetClass="path" presetSubtype="0" accel="50000" decel="50000" fill="hold" grpId="0" nodeType="withEffect">
                                  <p:stCondLst>
                                    <p:cond delay="1000"/>
                                  </p:stCondLst>
                                  <p:childTnLst>
                                    <p:animMotion origin="layout" path="M 1.23439E-6 2.12641E-6 C 0.05015 0.08256 0.10066 0.16536 0.15871 0.18643 C 0.21657 0.20749 0.28214 0.16658 0.3479 0.12592 " pathEditMode="relative" rAng="0" ptsTypes="aaA">
                                      <p:cBhvr>
                                        <p:cTn id="66" dur="1000" fill="hold"/>
                                        <p:tgtEl>
                                          <p:spTgt spid="65"/>
                                        </p:tgtEl>
                                        <p:attrNameLst>
                                          <p:attrName>ppt_x</p:attrName>
                                          <p:attrName>ppt_y</p:attrName>
                                        </p:attrNameLst>
                                      </p:cBhvr>
                                      <p:rCtr x="17395" y="10363"/>
                                    </p:animMotion>
                                  </p:childTnLst>
                                </p:cTn>
                              </p:par>
                              <p:par>
                                <p:cTn id="67" presetID="37" presetClass="path" presetSubtype="0" accel="50000" decel="50000" fill="hold" grpId="0" nodeType="withEffect">
                                  <p:stCondLst>
                                    <p:cond delay="1000"/>
                                  </p:stCondLst>
                                  <p:childTnLst>
                                    <p:animMotion origin="layout" path="M -2.03527E-6 -0.00832 L 0.07017 0.0387 C 0.08505 0.04923 0.10691 0.05536 0.13024 0.05536 C 0.1565 0.05536 0.17745 0.04923 0.19232 0.0387 L 0.26304 -0.00832 " pathEditMode="relative" rAng="0" ptsTypes="FffFF">
                                      <p:cBhvr>
                                        <p:cTn id="68" dur="2000" fill="hold"/>
                                        <p:tgtEl>
                                          <p:spTgt spid="171"/>
                                        </p:tgtEl>
                                        <p:attrNameLst>
                                          <p:attrName>ppt_x</p:attrName>
                                          <p:attrName>ppt_y</p:attrName>
                                        </p:attrNameLst>
                                      </p:cBhvr>
                                      <p:rCtr x="13152" y="3184"/>
                                    </p:animMotion>
                                  </p:childTnLst>
                                </p:cTn>
                              </p:par>
                              <p:par>
                                <p:cTn id="69" presetID="0" presetClass="path" presetSubtype="0" accel="50000" decel="50000" fill="hold" grpId="0" nodeType="withEffect">
                                  <p:stCondLst>
                                    <p:cond delay="1500"/>
                                  </p:stCondLst>
                                  <p:childTnLst>
                                    <p:animMotion origin="layout" path="M 0.01784 -0.00648 C 0.1724 -0.02454 0.32722 -0.04283 0.40222 -0.03241 C 0.47735 -0.02222 0.47266 0.01666 0.4681 0.05579 " pathEditMode="relative" rAng="0" ptsTypes="AAA">
                                      <p:cBhvr>
                                        <p:cTn id="70" dur="2000" fill="hold"/>
                                        <p:tgtEl>
                                          <p:spTgt spid="59"/>
                                        </p:tgtEl>
                                        <p:attrNameLst>
                                          <p:attrName>ppt_x</p:attrName>
                                          <p:attrName>ppt_y</p:attrName>
                                        </p:attrNameLst>
                                      </p:cBhvr>
                                      <p:rCtr x="22617" y="1644"/>
                                    </p:animMotion>
                                  </p:childTnLst>
                                </p:cTn>
                              </p:par>
                              <p:par>
                                <p:cTn id="71" presetID="0" presetClass="path" presetSubtype="0" accel="50000" decel="50000" fill="hold" grpId="0" nodeType="withEffect">
                                  <p:stCondLst>
                                    <p:cond delay="0"/>
                                  </p:stCondLst>
                                  <p:childTnLst>
                                    <p:animMotion origin="layout" path="M -0.05781 0.03704 C 0.11797 -0.02662 0.29415 -0.09027 0.3836 -0.10069 C 0.47305 -0.11088 0.47605 -0.06805 0.47891 -0.025 " pathEditMode="relative" rAng="0" ptsTypes="AAA">
                                      <p:cBhvr>
                                        <p:cTn id="72" dur="3000" fill="hold"/>
                                        <p:tgtEl>
                                          <p:spTgt spid="66"/>
                                        </p:tgtEl>
                                        <p:attrNameLst>
                                          <p:attrName>ppt_x</p:attrName>
                                          <p:attrName>ppt_y</p:attrName>
                                        </p:attrNameLst>
                                      </p:cBhvr>
                                      <p:rCtr x="26836" y="-6968"/>
                                    </p:animMotion>
                                  </p:childTnLst>
                                </p:cTn>
                              </p:par>
                              <p:par>
                                <p:cTn id="73" presetID="0" presetClass="path" presetSubtype="0" accel="50000" decel="50000" fill="hold" grpId="0" nodeType="withEffect">
                                  <p:stCondLst>
                                    <p:cond delay="500"/>
                                  </p:stCondLst>
                                  <p:childTnLst>
                                    <p:animMotion origin="layout" path="M -0.04128 0.00417 C -0.04128 0.0044 0.19922 0.02847 0.43971 0.05301 " pathEditMode="relative" rAng="0" ptsTypes="AA">
                                      <p:cBhvr>
                                        <p:cTn id="74" dur="1750" fill="hold"/>
                                        <p:tgtEl>
                                          <p:spTgt spid="70"/>
                                        </p:tgtEl>
                                        <p:attrNameLst>
                                          <p:attrName>ppt_x</p:attrName>
                                          <p:attrName>ppt_y</p:attrName>
                                        </p:attrNameLst>
                                      </p:cBhvr>
                                      <p:rCtr x="24049" y="2431"/>
                                    </p:animMotion>
                                  </p:childTnLst>
                                </p:cTn>
                              </p:par>
                              <p:par>
                                <p:cTn id="75" presetID="0" presetClass="path" presetSubtype="0" accel="50000" decel="50000" fill="hold" grpId="0" nodeType="withEffect">
                                  <p:stCondLst>
                                    <p:cond delay="500"/>
                                  </p:stCondLst>
                                  <p:childTnLst>
                                    <p:animMotion origin="layout" path="M -5.427E-6 -5.88235E-7 C 0.15885 -0.00417 0.31771 -0.00809 0.38787 -0.00343 C 0.45803 0.00123 0.43929 0.01495 0.42056 0.02868 " pathEditMode="relative" ptsTypes="aaA">
                                      <p:cBhvr>
                                        <p:cTn id="76" dur="2000" fill="hold"/>
                                        <p:tgtEl>
                                          <p:spTgt spid="57"/>
                                        </p:tgtEl>
                                        <p:attrNameLst>
                                          <p:attrName>ppt_x</p:attrName>
                                          <p:attrName>ppt_y</p:attrName>
                                        </p:attrNameLst>
                                      </p:cBhvr>
                                    </p:animMotion>
                                  </p:childTnLst>
                                </p:cTn>
                              </p:par>
                              <p:par>
                                <p:cTn id="77" presetID="0" presetClass="path" presetSubtype="0" accel="50000" decel="50000" fill="hold" grpId="0" nodeType="withEffect">
                                  <p:stCondLst>
                                    <p:cond delay="500"/>
                                  </p:stCondLst>
                                  <p:childTnLst>
                                    <p:animMotion origin="layout" path="M 1.02866E-6 -2.54777E-7 C 1.02866E-6 -2.54777E-7 0.20738 0.05512 0.41513 0.11049 " pathEditMode="relative" rAng="0" ptsTypes="aA">
                                      <p:cBhvr>
                                        <p:cTn id="78" dur="2000" fill="hold"/>
                                        <p:tgtEl>
                                          <p:spTgt spid="44"/>
                                        </p:tgtEl>
                                        <p:attrNameLst>
                                          <p:attrName>ppt_x</p:attrName>
                                          <p:attrName>ppt_y</p:attrName>
                                        </p:attrNameLst>
                                      </p:cBhvr>
                                      <p:rCtr x="20757" y="5512"/>
                                    </p:animMotion>
                                  </p:childTnLst>
                                </p:cTn>
                              </p:par>
                            </p:childTnLst>
                          </p:cTn>
                        </p:par>
                        <p:par>
                          <p:cTn id="79" fill="hold">
                            <p:stCondLst>
                              <p:cond delay="4000"/>
                            </p:stCondLst>
                            <p:childTnLst>
                              <p:par>
                                <p:cTn id="80" presetID="0" presetClass="path" presetSubtype="0" accel="50000" decel="50000" fill="hold" grpId="0" nodeType="afterEffect">
                                  <p:stCondLst>
                                    <p:cond delay="500"/>
                                  </p:stCondLst>
                                  <p:childTnLst>
                                    <p:animMotion origin="layout" path="M -0.01545 0.03354 C 0.1559 -0.00162 0.32743 -0.03631 0.39878 -0.06059 C 0.47031 -0.08487 0.44149 -0.09875 0.41285 -0.11262 " pathEditMode="relative" rAng="0" ptsTypes="aaA">
                                      <p:cBhvr>
                                        <p:cTn id="81" dur="1000" fill="hold"/>
                                        <p:tgtEl>
                                          <p:spTgt spid="45"/>
                                        </p:tgtEl>
                                        <p:attrNameLst>
                                          <p:attrName>ppt_x</p:attrName>
                                          <p:attrName>ppt_y</p:attrName>
                                        </p:attrNameLst>
                                      </p:cBhvr>
                                      <p:rCtr x="24288" y="-7308"/>
                                    </p:animMotion>
                                  </p:childTnLst>
                                </p:cTn>
                              </p:par>
                              <p:par>
                                <p:cTn id="82" presetID="0" presetClass="path" presetSubtype="0" accel="50000" decel="50000" fill="hold" grpId="0" nodeType="withEffect">
                                  <p:stCondLst>
                                    <p:cond delay="1000"/>
                                  </p:stCondLst>
                                  <p:childTnLst>
                                    <p:animMotion origin="layout" path="M -0.1013 0.16875 C -0.09636 0.16713 -0.09245 0.16435 -0.08776 0.16227 C -0.08438 0.15903 -0.07383 0.14676 -0.07188 0.14514 C -0.06354 0.13912 -0.05703 0.13657 -0.04844 0.13264 C -0.04167 0.12986 -0.03542 0.12569 -0.02865 0.12338 C -0.02748 0.12199 -0.02643 0.12014 -0.025 0.11875 C -0.02292 0.1169 -0.02031 0.1162 -0.01875 0.11389 C -0.01406 0.10903 -0.01029 0.10185 -0.00547 0.09699 C 0.00013 0.09167 0.00703 0.08912 0.01211 0.08287 C 0.01627 0.07755 0.02252 0.06944 0.02786 0.06597 C 0.03867 0.05903 0.05182 0.05903 0.06367 0.05787 C 0.07265 0.0588 0.08242 0.05717 0.09088 0.06111 C 0.09232 0.0618 0.09245 0.06458 0.09349 0.06597 C 0.09713 0.07153 0.09635 0.07014 0.10208 0.07199 C 0.10742 0.07755 0.11367 0.08217 0.11797 0.08912 C 0.11888 0.09028 0.1194 0.09282 0.12057 0.09375 C 0.12305 0.09653 0.1263 0.09699 0.12917 0.09861 C 0.13359 0.10625 0.13659 0.10741 0.14401 0.10949 C 0.17265 0.10671 0.20156 0.10671 0.23021 0.10486 C 0.23607 0.10278 0.24232 0.10278 0.24739 0.1 C 0.2569 0.09491 0.26614 0.08866 0.27604 0.08449 C 0.28294 0.07755 0.28515 0.06481 0.2918 0.05949 C 0.29648 0.05579 0.30169 0.0537 0.30651 0.05023 C 0.30885 0.0493 0.31055 0.04815 0.31276 0.04722 C 0.31458 0.04653 0.31927 0.04583 0.31927 0.04606 " pathEditMode="relative" rAng="0" ptsTypes="AAAAAAAAAAAAAAAAAAAAAAAAA">
                                      <p:cBhvr>
                                        <p:cTn id="83" dur="2000" fill="hold"/>
                                        <p:tgtEl>
                                          <p:spTgt spid="114"/>
                                        </p:tgtEl>
                                        <p:attrNameLst>
                                          <p:attrName>ppt_x</p:attrName>
                                          <p:attrName>ppt_y</p:attrName>
                                        </p:attrNameLst>
                                      </p:cBhvr>
                                      <p:rCtr x="21029" y="-6157"/>
                                    </p:animMotion>
                                  </p:childTnLst>
                                </p:cTn>
                              </p:par>
                              <p:par>
                                <p:cTn id="84" presetID="0" presetClass="path" presetSubtype="0" accel="50000" decel="50000" fill="hold" grpId="0" nodeType="withEffect">
                                  <p:stCondLst>
                                    <p:cond delay="1500"/>
                                  </p:stCondLst>
                                  <p:childTnLst>
                                    <p:animMotion origin="layout" path="M 0.02409 0.01111 L 0.26276 -0.05903 " pathEditMode="relative" rAng="0" ptsTypes="AA">
                                      <p:cBhvr>
                                        <p:cTn id="85" dur="1000" fill="hold"/>
                                        <p:tgtEl>
                                          <p:spTgt spid="115"/>
                                        </p:tgtEl>
                                        <p:attrNameLst>
                                          <p:attrName>ppt_x</p:attrName>
                                          <p:attrName>ppt_y</p:attrName>
                                        </p:attrNameLst>
                                      </p:cBhvr>
                                      <p:rCtr x="11927" y="-3519"/>
                                    </p:animMotion>
                                  </p:childTnLst>
                                </p:cTn>
                              </p:par>
                              <p:par>
                                <p:cTn id="86" presetID="0" presetClass="path" presetSubtype="0" accel="50000" decel="50000" fill="hold" grpId="0" nodeType="withEffect">
                                  <p:stCondLst>
                                    <p:cond delay="1000"/>
                                  </p:stCondLst>
                                  <p:childTnLst>
                                    <p:animMotion origin="layout" path="M 0.00586 -0.0956 L 0.30169 -0.05857 " pathEditMode="relative" rAng="0" ptsTypes="AA">
                                      <p:cBhvr>
                                        <p:cTn id="87" dur="1000" fill="hold"/>
                                        <p:tgtEl>
                                          <p:spTgt spid="116"/>
                                        </p:tgtEl>
                                        <p:attrNameLst>
                                          <p:attrName>ppt_x</p:attrName>
                                          <p:attrName>ppt_y</p:attrName>
                                        </p:attrNameLst>
                                      </p:cBhvr>
                                      <p:rCtr x="14792" y="1852"/>
                                    </p:animMotion>
                                  </p:childTnLst>
                                </p:cTn>
                              </p:par>
                              <p:par>
                                <p:cTn id="88" presetID="0" presetClass="path" presetSubtype="0" accel="50000" decel="50000" fill="hold" grpId="0" nodeType="withEffect">
                                  <p:stCondLst>
                                    <p:cond delay="500"/>
                                  </p:stCondLst>
                                  <p:childTnLst>
                                    <p:animMotion origin="layout" path="M -0.1013 -0.01134 L 0.32318 -0.10555 " pathEditMode="relative" rAng="0" ptsTypes="AA">
                                      <p:cBhvr>
                                        <p:cTn id="89" dur="1000" fill="hold"/>
                                        <p:tgtEl>
                                          <p:spTgt spid="118"/>
                                        </p:tgtEl>
                                        <p:attrNameLst>
                                          <p:attrName>ppt_x</p:attrName>
                                          <p:attrName>ppt_y</p:attrName>
                                        </p:attrNameLst>
                                      </p:cBhvr>
                                      <p:rCtr x="21224" y="-4722"/>
                                    </p:animMotion>
                                  </p:childTnLst>
                                </p:cTn>
                              </p:par>
                              <p:par>
                                <p:cTn id="90" presetID="0" presetClass="path" presetSubtype="0" accel="50000" decel="50000" fill="hold" grpId="0" nodeType="withEffect">
                                  <p:stCondLst>
                                    <p:cond delay="500"/>
                                  </p:stCondLst>
                                  <p:childTnLst>
                                    <p:animMotion origin="layout" path="M 3.33333E-6 3.7037E-6 L 0.22669 -0.09607 " pathEditMode="relative" rAng="0" ptsTypes="AA">
                                      <p:cBhvr>
                                        <p:cTn id="91" dur="2000" fill="hold"/>
                                        <p:tgtEl>
                                          <p:spTgt spid="119"/>
                                        </p:tgtEl>
                                        <p:attrNameLst>
                                          <p:attrName>ppt_x</p:attrName>
                                          <p:attrName>ppt_y</p:attrName>
                                        </p:attrNameLst>
                                      </p:cBhvr>
                                      <p:rCtr x="11328" y="-4815"/>
                                    </p:animMotion>
                                  </p:childTnLst>
                                </p:cTn>
                              </p:par>
                              <p:par>
                                <p:cTn id="92" presetID="0" presetClass="path" presetSubtype="0" accel="50000" decel="50000" fill="hold" grpId="0" nodeType="withEffect">
                                  <p:stCondLst>
                                    <p:cond delay="500"/>
                                  </p:stCondLst>
                                  <p:childTnLst>
                                    <p:animMotion origin="layout" path="M -0.03542 -0.00371 L 0.2612 0.10278 " pathEditMode="relative" rAng="0" ptsTypes="AA">
                                      <p:cBhvr>
                                        <p:cTn id="93" dur="1000" fill="hold"/>
                                        <p:tgtEl>
                                          <p:spTgt spid="120"/>
                                        </p:tgtEl>
                                        <p:attrNameLst>
                                          <p:attrName>ppt_x</p:attrName>
                                          <p:attrName>ppt_y</p:attrName>
                                        </p:attrNameLst>
                                      </p:cBhvr>
                                      <p:rCtr x="14831" y="5324"/>
                                    </p:animMotion>
                                  </p:childTnLst>
                                </p:cTn>
                              </p:par>
                              <p:par>
                                <p:cTn id="94" presetID="37" presetClass="path" presetSubtype="0" accel="50000" decel="50000" fill="hold" grpId="0" nodeType="withEffect">
                                  <p:stCondLst>
                                    <p:cond delay="500"/>
                                  </p:stCondLst>
                                  <p:childTnLst>
                                    <p:animMotion origin="layout" path="M -0.00612 0.0037 L 0.06445 0.04352 C 0.07917 0.05278 0.10117 0.05764 0.12448 0.05764 C 0.15091 0.05764 0.172 0.05278 0.18672 0.04352 L 0.25768 0.0037 " pathEditMode="relative" rAng="0" ptsTypes="AAAAA">
                                      <p:cBhvr>
                                        <p:cTn id="95" dur="1250" fill="hold"/>
                                        <p:tgtEl>
                                          <p:spTgt spid="181"/>
                                        </p:tgtEl>
                                        <p:attrNameLst>
                                          <p:attrName>ppt_x</p:attrName>
                                          <p:attrName>ppt_y</p:attrName>
                                        </p:attrNameLst>
                                      </p:cBhvr>
                                      <p:rCtr x="13190" y="2685"/>
                                    </p:animMotion>
                                  </p:childTnLst>
                                </p:cTn>
                              </p:par>
                              <p:par>
                                <p:cTn id="96" presetID="0" presetClass="path" presetSubtype="0" accel="50000" decel="50000" fill="hold" grpId="0" nodeType="withEffect">
                                  <p:stCondLst>
                                    <p:cond delay="500"/>
                                  </p:stCondLst>
                                  <p:childTnLst>
                                    <p:animMotion origin="layout" path="M 1.16826E-6 -4.90446E-6 L 0.20793 -0.04115 " pathEditMode="relative" rAng="0" ptsTypes="AA">
                                      <p:cBhvr>
                                        <p:cTn id="97" dur="1000" fill="hold"/>
                                        <p:tgtEl>
                                          <p:spTgt spid="121"/>
                                        </p:tgtEl>
                                        <p:attrNameLst>
                                          <p:attrName>ppt_x</p:attrName>
                                          <p:attrName>ppt_y</p:attrName>
                                        </p:attrNameLst>
                                      </p:cBhvr>
                                      <p:rCtr x="10397" y="-2058"/>
                                    </p:animMotion>
                                  </p:childTnLst>
                                </p:cTn>
                              </p:par>
                              <p:par>
                                <p:cTn id="98" presetID="0" presetClass="path" presetSubtype="0" accel="50000" decel="50000" fill="hold" grpId="0" nodeType="withEffect">
                                  <p:stCondLst>
                                    <p:cond delay="1000"/>
                                  </p:stCondLst>
                                  <p:childTnLst>
                                    <p:animMotion origin="layout" path="M 0.0184 -0.00555 L 0.20799 -0.08835 " pathEditMode="relative" rAng="0" ptsTypes="AA">
                                      <p:cBhvr>
                                        <p:cTn id="99" dur="2000" fill="hold"/>
                                        <p:tgtEl>
                                          <p:spTgt spid="122"/>
                                        </p:tgtEl>
                                        <p:attrNameLst>
                                          <p:attrName>ppt_x</p:attrName>
                                          <p:attrName>ppt_y</p:attrName>
                                        </p:attrNameLst>
                                      </p:cBhvr>
                                      <p:rCtr x="9479" y="-4140"/>
                                    </p:animMotion>
                                  </p:childTnLst>
                                </p:cTn>
                              </p:par>
                              <p:par>
                                <p:cTn id="100" presetID="0" presetClass="path" presetSubtype="0" accel="50000" decel="50000" fill="hold" grpId="0" nodeType="withEffect">
                                  <p:stCondLst>
                                    <p:cond delay="1000"/>
                                  </p:stCondLst>
                                  <p:childTnLst>
                                    <p:animMotion origin="layout" path="M 0.01355 0.03357 L 0.23985 -0.16875 " pathEditMode="relative" rAng="0" ptsTypes="AA">
                                      <p:cBhvr>
                                        <p:cTn id="101" dur="2000" fill="hold"/>
                                        <p:tgtEl>
                                          <p:spTgt spid="123"/>
                                        </p:tgtEl>
                                        <p:attrNameLst>
                                          <p:attrName>ppt_x</p:attrName>
                                          <p:attrName>ppt_y</p:attrName>
                                        </p:attrNameLst>
                                      </p:cBhvr>
                                      <p:rCtr x="11315" y="-10116"/>
                                    </p:animMotion>
                                  </p:childTnLst>
                                </p:cTn>
                              </p:par>
                              <p:par>
                                <p:cTn id="102" presetID="37" presetClass="path" presetSubtype="0" accel="50000" decel="50000" fill="hold" grpId="0" nodeType="withEffect">
                                  <p:stCondLst>
                                    <p:cond delay="1000"/>
                                  </p:stCondLst>
                                  <p:childTnLst>
                                    <p:animMotion origin="layout" path="M 3.54167E-6 2.59259E-6 L 0.10299 0.05231 C 0.12448 0.06435 0.1569 0.07106 0.19088 0.07106 C 0.22942 0.07106 0.26028 0.06435 0.28177 0.05231 L 0.38515 2.59259E-6 " pathEditMode="relative" rAng="0" ptsTypes="AAAAA">
                                      <p:cBhvr>
                                        <p:cTn id="103" dur="2000" fill="hold"/>
                                        <p:tgtEl>
                                          <p:spTgt spid="170"/>
                                        </p:tgtEl>
                                        <p:attrNameLst>
                                          <p:attrName>ppt_x</p:attrName>
                                          <p:attrName>ppt_y</p:attrName>
                                        </p:attrNameLst>
                                      </p:cBhvr>
                                      <p:rCtr x="19258" y="3542"/>
                                    </p:animMotion>
                                  </p:childTnLst>
                                </p:cTn>
                              </p:par>
                              <p:par>
                                <p:cTn id="104" presetID="0" presetClass="path" presetSubtype="0" accel="50000" decel="50000" fill="hold" grpId="0" nodeType="withEffect">
                                  <p:stCondLst>
                                    <p:cond delay="0"/>
                                  </p:stCondLst>
                                  <p:childTnLst>
                                    <p:animMotion origin="layout" path="M 0.11263 0.04884 L 0.33502 0.13218 L 0.33841 0.00625 " pathEditMode="relative" rAng="0" ptsTypes="AAA">
                                      <p:cBhvr>
                                        <p:cTn id="105" dur="1000" fill="hold"/>
                                        <p:tgtEl>
                                          <p:spTgt spid="125"/>
                                        </p:tgtEl>
                                        <p:attrNameLst>
                                          <p:attrName>ppt_x</p:attrName>
                                          <p:attrName>ppt_y</p:attrName>
                                        </p:attrNameLst>
                                      </p:cBhvr>
                                      <p:rCtr x="11289" y="2037"/>
                                    </p:animMotion>
                                  </p:childTnLst>
                                </p:cTn>
                              </p:par>
                              <p:par>
                                <p:cTn id="106" presetID="0" presetClass="path" presetSubtype="0" accel="50000" decel="50000" fill="hold" grpId="0" nodeType="withEffect">
                                  <p:stCondLst>
                                    <p:cond delay="0"/>
                                  </p:stCondLst>
                                  <p:childTnLst>
                                    <p:animMotion origin="layout" path="M 0.03021 0.00185 L 0.19518 -0.04722 " pathEditMode="relative" rAng="0" ptsTypes="AA">
                                      <p:cBhvr>
                                        <p:cTn id="107" dur="500" fill="hold"/>
                                        <p:tgtEl>
                                          <p:spTgt spid="138"/>
                                        </p:tgtEl>
                                        <p:attrNameLst>
                                          <p:attrName>ppt_x</p:attrName>
                                          <p:attrName>ppt_y</p:attrName>
                                        </p:attrNameLst>
                                      </p:cBhvr>
                                      <p:rCtr x="8242" y="-2454"/>
                                    </p:animMotion>
                                  </p:childTnLst>
                                </p:cTn>
                              </p:par>
                              <p:par>
                                <p:cTn id="108" presetID="0" presetClass="path" presetSubtype="0" accel="50000" decel="50000" fill="hold" grpId="0" nodeType="withEffect">
                                  <p:stCondLst>
                                    <p:cond delay="0"/>
                                  </p:stCondLst>
                                  <p:childTnLst>
                                    <p:animMotion origin="layout" path="M 0.00191 -0.02706 L 0.18924 0.05134 " pathEditMode="relative" rAng="0" ptsTypes="AA">
                                      <p:cBhvr>
                                        <p:cTn id="109" dur="500" fill="hold"/>
                                        <p:tgtEl>
                                          <p:spTgt spid="139"/>
                                        </p:tgtEl>
                                        <p:attrNameLst>
                                          <p:attrName>ppt_x</p:attrName>
                                          <p:attrName>ppt_y</p:attrName>
                                        </p:attrNameLst>
                                      </p:cBhvr>
                                      <p:rCtr x="9358" y="3908"/>
                                    </p:animMotion>
                                  </p:childTnLst>
                                </p:cTn>
                              </p:par>
                              <p:par>
                                <p:cTn id="110" presetID="0" presetClass="path" presetSubtype="0" accel="50000" decel="50000" fill="hold" grpId="0" nodeType="withEffect">
                                  <p:stCondLst>
                                    <p:cond delay="0"/>
                                  </p:stCondLst>
                                  <p:childTnLst>
                                    <p:animMotion origin="layout" path="M 7.34754E-9 7.83929E-8 C 0.01139 0.00465 0.02076 0.01053 0.03325 0.01274 C 0.04115 0.02205 0.04629 0.03479 0.05511 0.04214 C 0.06007 0.05071 0.06576 0.05879 0.07366 0.06124 C 0.10727 0.08868 0.16789 0.08133 0.19949 0.08207 C 0.22024 0.08133 0.24431 0.0926 0.26157 0.0779 C 0.26598 0.07423 0.26396 0.07006 0.26653 0.06541 C 0.27094 0.05732 0.27627 0.05341 0.27994 0.04459 C 0.28104 0.02891 0.27921 0.00563 0.28692 -0.00833 C 0.28729 -0.01078 0.28766 -0.01274 0.28839 -0.0147 C 0.28931 -0.01715 0.29115 -0.01862 0.29188 -0.02107 C 0.29482 -0.03062 0.29702 -0.04042 0.29868 -0.05047 C 0.2996 -0.05683 0.30015 -0.06884 0.30364 -0.07374 C 0.30731 -0.07962 0.31521 -0.0855 0.32035 -0.08844 C 0.32348 -0.09015 0.33046 -0.0926 0.33046 -0.09236 C 0.34442 -0.09064 0.35691 -0.08746 0.37068 -0.0904 C 0.38354 -0.10632 0.37583 -0.09407 0.37583 -0.1367 " pathEditMode="relative" rAng="0" ptsTypes="ffffffffffffffffA">
                                      <p:cBhvr>
                                        <p:cTn id="111" dur="1000" fill="hold"/>
                                        <p:tgtEl>
                                          <p:spTgt spid="164"/>
                                        </p:tgtEl>
                                        <p:attrNameLst>
                                          <p:attrName>ppt_x</p:attrName>
                                          <p:attrName>ppt_y</p:attrName>
                                        </p:attrNameLst>
                                      </p:cBhvr>
                                      <p:rCtr x="19177" y="-2205"/>
                                    </p:animMotion>
                                  </p:childTnLst>
                                </p:cTn>
                              </p:par>
                              <p:par>
                                <p:cTn id="112" presetID="37" presetClass="path" presetSubtype="0" accel="50000" decel="50000" fill="hold" grpId="0" nodeType="withEffect">
                                  <p:stCondLst>
                                    <p:cond delay="0"/>
                                  </p:stCondLst>
                                  <p:childTnLst>
                                    <p:animMotion origin="layout" path="M -0.03828 0.04561 L 0.06042 0.04051 C 0.08099 0.03959 0.11198 0.03912 0.14453 0.03912 C 0.18125 0.03912 0.21094 0.03959 0.23151 0.04051 L 0.3306 0.04561 " pathEditMode="relative" rAng="0" ptsTypes="AAAAA">
                                      <p:cBhvr>
                                        <p:cTn id="113" dur="1750" fill="hold"/>
                                        <p:tgtEl>
                                          <p:spTgt spid="180"/>
                                        </p:tgtEl>
                                        <p:attrNameLst>
                                          <p:attrName>ppt_x</p:attrName>
                                          <p:attrName>ppt_y</p:attrName>
                                        </p:attrNameLst>
                                      </p:cBhvr>
                                      <p:rCtr x="18438" y="-324"/>
                                    </p:animMotion>
                                  </p:childTnLst>
                                </p:cTn>
                              </p:par>
                            </p:childTnLst>
                          </p:cTn>
                        </p:par>
                        <p:par>
                          <p:cTn id="114" fill="hold">
                            <p:stCondLst>
                              <p:cond delay="7000"/>
                            </p:stCondLst>
                            <p:childTnLst>
                              <p:par>
                                <p:cTn id="115" presetID="10" presetClass="exit" presetSubtype="0" fill="hold" grpId="0" nodeType="afterEffect">
                                  <p:stCondLst>
                                    <p:cond delay="0"/>
                                  </p:stCondLst>
                                  <p:childTnLst>
                                    <p:animEffect transition="out" filter="fade">
                                      <p:cBhvr>
                                        <p:cTn id="116" dur="5000"/>
                                        <p:tgtEl>
                                          <p:spTgt spid="62"/>
                                        </p:tgtEl>
                                      </p:cBhvr>
                                    </p:animEffect>
                                    <p:set>
                                      <p:cBhvr>
                                        <p:cTn id="117" dur="1" fill="hold">
                                          <p:stCondLst>
                                            <p:cond delay="4999"/>
                                          </p:stCondLst>
                                        </p:cTn>
                                        <p:tgtEl>
                                          <p:spTgt spid="62"/>
                                        </p:tgtEl>
                                        <p:attrNameLst>
                                          <p:attrName>style.visibility</p:attrName>
                                        </p:attrNameLst>
                                      </p:cBhvr>
                                      <p:to>
                                        <p:strVal val="hidden"/>
                                      </p:to>
                                    </p:set>
                                  </p:childTnLst>
                                </p:cTn>
                              </p:par>
                            </p:childTnLst>
                          </p:cTn>
                        </p:par>
                        <p:par>
                          <p:cTn id="118" fill="hold">
                            <p:stCondLst>
                              <p:cond delay="12000"/>
                            </p:stCondLst>
                            <p:childTnLst>
                              <p:par>
                                <p:cTn id="119" presetID="10" presetClass="exit" presetSubtype="0" fill="hold" grpId="0" nodeType="afterEffect">
                                  <p:stCondLst>
                                    <p:cond delay="0"/>
                                  </p:stCondLst>
                                  <p:childTnLst>
                                    <p:animEffect transition="out" filter="fade">
                                      <p:cBhvr>
                                        <p:cTn id="120" dur="5000"/>
                                        <p:tgtEl>
                                          <p:spTgt spid="9"/>
                                        </p:tgtEl>
                                      </p:cBhvr>
                                    </p:animEffect>
                                    <p:set>
                                      <p:cBhvr>
                                        <p:cTn id="121" dur="1" fill="hold">
                                          <p:stCondLst>
                                            <p:cond delay="4999"/>
                                          </p:stCondLst>
                                        </p:cTn>
                                        <p:tgtEl>
                                          <p:spTgt spid="9"/>
                                        </p:tgtEl>
                                        <p:attrNameLst>
                                          <p:attrName>style.visibility</p:attrName>
                                        </p:attrNameLst>
                                      </p:cBhvr>
                                      <p:to>
                                        <p:strVal val="hidden"/>
                                      </p:to>
                                    </p:set>
                                  </p:childTnLst>
                                </p:cTn>
                              </p:par>
                            </p:childTnLst>
                          </p:cTn>
                        </p:par>
                        <p:par>
                          <p:cTn id="122" fill="hold">
                            <p:stCondLst>
                              <p:cond delay="17000"/>
                            </p:stCondLst>
                            <p:childTnLst>
                              <p:par>
                                <p:cTn id="123" presetID="23" presetClass="entr" presetSubtype="16" repeatCount="indefinite" fill="hold" grpId="0" nodeType="afterEffect">
                                  <p:stCondLst>
                                    <p:cond delay="0"/>
                                  </p:stCondLst>
                                  <p:childTnLst>
                                    <p:set>
                                      <p:cBhvr>
                                        <p:cTn id="124" dur="1" fill="hold">
                                          <p:stCondLst>
                                            <p:cond delay="0"/>
                                          </p:stCondLst>
                                        </p:cTn>
                                        <p:tgtEl>
                                          <p:spTgt spid="174"/>
                                        </p:tgtEl>
                                        <p:attrNameLst>
                                          <p:attrName>style.visibility</p:attrName>
                                        </p:attrNameLst>
                                      </p:cBhvr>
                                      <p:to>
                                        <p:strVal val="visible"/>
                                      </p:to>
                                    </p:set>
                                    <p:anim calcmode="lin" valueType="num">
                                      <p:cBhvr>
                                        <p:cTn id="125" dur="1000" fill="hold"/>
                                        <p:tgtEl>
                                          <p:spTgt spid="174"/>
                                        </p:tgtEl>
                                        <p:attrNameLst>
                                          <p:attrName>ppt_w</p:attrName>
                                        </p:attrNameLst>
                                      </p:cBhvr>
                                      <p:tavLst>
                                        <p:tav tm="0">
                                          <p:val>
                                            <p:fltVal val="0"/>
                                          </p:val>
                                        </p:tav>
                                        <p:tav tm="100000">
                                          <p:val>
                                            <p:strVal val="#ppt_w"/>
                                          </p:val>
                                        </p:tav>
                                      </p:tavLst>
                                    </p:anim>
                                    <p:anim calcmode="lin" valueType="num">
                                      <p:cBhvr>
                                        <p:cTn id="126" dur="1000" fill="hold"/>
                                        <p:tgtEl>
                                          <p:spTgt spid="174"/>
                                        </p:tgtEl>
                                        <p:attrNameLst>
                                          <p:attrName>ppt_h</p:attrName>
                                        </p:attrNameLst>
                                      </p:cBhvr>
                                      <p:tavLst>
                                        <p:tav tm="0">
                                          <p:val>
                                            <p:fltVal val="0"/>
                                          </p:val>
                                        </p:tav>
                                        <p:tav tm="100000">
                                          <p:val>
                                            <p:strVal val="#ppt_h"/>
                                          </p:val>
                                        </p:tav>
                                      </p:tavLst>
                                    </p:anim>
                                  </p:childTnLst>
                                </p:cTn>
                              </p:par>
                              <p:par>
                                <p:cTn id="127" presetID="0" presetClass="path" presetSubtype="0" accel="50000" decel="50000" fill="hold" grpId="0" nodeType="withEffect">
                                  <p:stCondLst>
                                    <p:cond delay="500"/>
                                  </p:stCondLst>
                                  <p:childTnLst>
                                    <p:animMotion origin="layout" path="M 0.1651 -0.20532 C 0.15286 -0.01342 0.14101 0.18033 0.18958 0.2676 C 0.23841 0.3544 0.34883 0.33611 0.45924 0.31736 " pathEditMode="relative" rAng="2760000" ptsTypes="AAA">
                                      <p:cBhvr>
                                        <p:cTn id="128" dur="2000" fill="hold"/>
                                        <p:tgtEl>
                                          <p:spTgt spid="179"/>
                                        </p:tgtEl>
                                        <p:attrNameLst>
                                          <p:attrName>ppt_x</p:attrName>
                                          <p:attrName>ppt_y</p:attrName>
                                        </p:attrNameLst>
                                      </p:cBhvr>
                                      <p:rCtr x="8698" y="3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38" grpId="0" animBg="1"/>
      <p:bldP spid="139" grpId="0" animBg="1"/>
      <p:bldP spid="164" grpId="0" animBg="1"/>
      <p:bldP spid="170" grpId="0" animBg="1"/>
      <p:bldP spid="171" grpId="0" animBg="1"/>
      <p:bldP spid="174" grpId="0"/>
      <p:bldP spid="179" grpId="0" animBg="1"/>
      <p:bldP spid="180" grpId="0" animBg="1"/>
      <p:bldP spid="181" grpId="0" animBg="1"/>
      <p:bldP spid="18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1"/>
          </p:nvPr>
        </p:nvSpPr>
        <p:spPr/>
        <p:txBody>
          <a:bodyPr>
            <a:normAutofit lnSpcReduction="10000"/>
          </a:bodyPr>
          <a:lstStyle/>
          <a:p>
            <a:r>
              <a:rPr lang="es-AR" sz="1700" dirty="0">
                <a:latin typeface="Arial" panose="020B0604020202020204" pitchFamily="34" charset="0"/>
                <a:cs typeface="Arial" panose="020B0604020202020204" pitchFamily="34" charset="0"/>
              </a:rPr>
              <a:t>Productor de </a:t>
            </a:r>
            <a:r>
              <a:rPr lang="es-AR" sz="1700" dirty="0" err="1">
                <a:latin typeface="Arial" panose="020B0604020202020204" pitchFamily="34" charset="0"/>
                <a:cs typeface="Arial" panose="020B0604020202020204" pitchFamily="34" charset="0"/>
              </a:rPr>
              <a:t>Tissue</a:t>
            </a:r>
            <a:r>
              <a:rPr lang="es-AR" sz="1700" dirty="0">
                <a:latin typeface="Arial" panose="020B0604020202020204" pitchFamily="34" charset="0"/>
                <a:cs typeface="Arial" panose="020B0604020202020204" pitchFamily="34" charset="0"/>
              </a:rPr>
              <a:t>, 30.000 Ton/año</a:t>
            </a:r>
          </a:p>
          <a:p>
            <a:r>
              <a:rPr lang="es-AR" sz="1700" dirty="0">
                <a:latin typeface="Arial" panose="020B0604020202020204" pitchFamily="34" charset="0"/>
                <a:cs typeface="Arial" panose="020B0604020202020204" pitchFamily="34" charset="0"/>
              </a:rPr>
              <a:t>Máquina </a:t>
            </a:r>
            <a:r>
              <a:rPr lang="es-AR" sz="1700" dirty="0" err="1">
                <a:latin typeface="Arial" panose="020B0604020202020204" pitchFamily="34" charset="0"/>
                <a:cs typeface="Arial" panose="020B0604020202020204" pitchFamily="34" charset="0"/>
              </a:rPr>
              <a:t>Crescent</a:t>
            </a:r>
            <a:r>
              <a:rPr lang="es-AR" sz="1700" dirty="0">
                <a:latin typeface="Arial" panose="020B0604020202020204" pitchFamily="34" charset="0"/>
                <a:cs typeface="Arial" panose="020B0604020202020204" pitchFamily="34" charset="0"/>
              </a:rPr>
              <a:t> </a:t>
            </a:r>
            <a:r>
              <a:rPr lang="es-AR" sz="1700" dirty="0" err="1">
                <a:latin typeface="Arial" panose="020B0604020202020204" pitchFamily="34" charset="0"/>
                <a:cs typeface="Arial" panose="020B0604020202020204" pitchFamily="34" charset="0"/>
              </a:rPr>
              <a:t>Former</a:t>
            </a:r>
            <a:r>
              <a:rPr lang="es-AR" sz="1700" dirty="0">
                <a:latin typeface="Arial" panose="020B0604020202020204" pitchFamily="34" charset="0"/>
                <a:cs typeface="Arial" panose="020B0604020202020204" pitchFamily="34" charset="0"/>
              </a:rPr>
              <a:t> , gramajes 16-25 g/m2</a:t>
            </a:r>
          </a:p>
          <a:p>
            <a:r>
              <a:rPr lang="es-AR" sz="1700" dirty="0">
                <a:latin typeface="Arial" panose="020B0604020202020204" pitchFamily="34" charset="0"/>
                <a:cs typeface="Arial" panose="020B0604020202020204" pitchFamily="34" charset="0"/>
              </a:rPr>
              <a:t>Ancho 3,4 m</a:t>
            </a:r>
          </a:p>
          <a:p>
            <a:r>
              <a:rPr lang="es-AR" sz="1700" dirty="0">
                <a:latin typeface="Arial" panose="020B0604020202020204" pitchFamily="34" charset="0"/>
                <a:cs typeface="Arial" panose="020B0604020202020204" pitchFamily="34" charset="0"/>
              </a:rPr>
              <a:t>Empastes 100% SOW no </a:t>
            </a:r>
            <a:r>
              <a:rPr lang="es-AR" sz="1700" dirty="0" err="1">
                <a:latin typeface="Arial" panose="020B0604020202020204" pitchFamily="34" charset="0"/>
                <a:cs typeface="Arial" panose="020B0604020202020204" pitchFamily="34" charset="0"/>
              </a:rPr>
              <a:t>destintado</a:t>
            </a:r>
            <a:endParaRPr lang="es-AR" sz="1700" dirty="0">
              <a:latin typeface="Arial" panose="020B0604020202020204" pitchFamily="34" charset="0"/>
              <a:cs typeface="Arial" panose="020B0604020202020204" pitchFamily="34" charset="0"/>
            </a:endParaRPr>
          </a:p>
          <a:p>
            <a:endParaRPr lang="es-AR" sz="1700" dirty="0">
              <a:latin typeface="Arial" panose="020B0604020202020204" pitchFamily="34" charset="0"/>
              <a:cs typeface="Arial" panose="020B0604020202020204" pitchFamily="34" charset="0"/>
            </a:endParaRPr>
          </a:p>
          <a:p>
            <a:r>
              <a:rPr lang="es-AR" sz="1700" dirty="0">
                <a:latin typeface="Arial" panose="020B0604020202020204" pitchFamily="34" charset="0"/>
                <a:cs typeface="Arial" panose="020B0604020202020204" pitchFamily="34" charset="0"/>
              </a:rPr>
              <a:t>Los análisis de </a:t>
            </a:r>
            <a:r>
              <a:rPr lang="es-AR" sz="1700" dirty="0" err="1">
                <a:latin typeface="Arial" panose="020B0604020202020204" pitchFamily="34" charset="0"/>
                <a:cs typeface="Arial" panose="020B0604020202020204" pitchFamily="34" charset="0"/>
              </a:rPr>
              <a:t>stickies</a:t>
            </a:r>
            <a:r>
              <a:rPr lang="es-AR" sz="1700" dirty="0">
                <a:latin typeface="Arial" panose="020B0604020202020204" pitchFamily="34" charset="0"/>
                <a:cs typeface="Arial" panose="020B0604020202020204" pitchFamily="34" charset="0"/>
              </a:rPr>
              <a:t> se hicieron con el método </a:t>
            </a:r>
            <a:r>
              <a:rPr lang="es-AR" sz="1700" dirty="0" err="1">
                <a:latin typeface="Arial" panose="020B0604020202020204" pitchFamily="34" charset="0"/>
                <a:cs typeface="Arial" panose="020B0604020202020204" pitchFamily="34" charset="0"/>
              </a:rPr>
              <a:t>Tappi</a:t>
            </a:r>
            <a:r>
              <a:rPr lang="es-AR" sz="1700" dirty="0">
                <a:latin typeface="Arial" panose="020B0604020202020204" pitchFamily="34" charset="0"/>
                <a:cs typeface="Arial" panose="020B0604020202020204" pitchFamily="34" charset="0"/>
              </a:rPr>
              <a:t> </a:t>
            </a:r>
            <a:r>
              <a:rPr lang="es-AR" sz="1700" dirty="0" err="1">
                <a:latin typeface="Arial" panose="020B0604020202020204" pitchFamily="34" charset="0"/>
                <a:cs typeface="Arial" panose="020B0604020202020204" pitchFamily="34" charset="0"/>
              </a:rPr>
              <a:t>std</a:t>
            </a:r>
            <a:r>
              <a:rPr lang="es-AR" sz="1700" dirty="0">
                <a:latin typeface="Arial" panose="020B0604020202020204" pitchFamily="34" charset="0"/>
                <a:cs typeface="Arial" panose="020B0604020202020204" pitchFamily="34" charset="0"/>
              </a:rPr>
              <a:t> T204 sobre los empastes, los lodos de los </a:t>
            </a:r>
            <a:r>
              <a:rPr lang="es-AR" sz="1700" dirty="0" err="1">
                <a:latin typeface="Arial" panose="020B0604020202020204" pitchFamily="34" charset="0"/>
                <a:cs typeface="Arial" panose="020B0604020202020204" pitchFamily="34" charset="0"/>
              </a:rPr>
              <a:t>Kroftas</a:t>
            </a:r>
            <a:r>
              <a:rPr lang="es-AR" sz="1700" dirty="0">
                <a:latin typeface="Arial" panose="020B0604020202020204" pitchFamily="34" charset="0"/>
                <a:cs typeface="Arial" panose="020B0604020202020204" pitchFamily="34" charset="0"/>
              </a:rPr>
              <a:t> y el papel bobinado.</a:t>
            </a:r>
          </a:p>
          <a:p>
            <a:pPr>
              <a:lnSpc>
                <a:spcPct val="150000"/>
              </a:lnSpc>
            </a:pPr>
            <a:r>
              <a:rPr lang="es-AR" sz="1700" dirty="0">
                <a:latin typeface="Arial" panose="020B0604020202020204" pitchFamily="34" charset="0"/>
                <a:cs typeface="Arial" panose="020B0604020202020204" pitchFamily="34" charset="0"/>
              </a:rPr>
              <a:t>El </a:t>
            </a:r>
            <a:r>
              <a:rPr lang="es-AR" sz="1700" b="1" dirty="0" err="1">
                <a:latin typeface="Arial" panose="020B0604020202020204" pitchFamily="34" charset="0"/>
                <a:cs typeface="Arial" panose="020B0604020202020204" pitchFamily="34" charset="0"/>
              </a:rPr>
              <a:t>Cartaspers</a:t>
            </a:r>
            <a:r>
              <a:rPr lang="es-AR" sz="1700" b="1" dirty="0">
                <a:latin typeface="Arial" panose="020B0604020202020204" pitchFamily="34" charset="0"/>
                <a:cs typeface="Arial" panose="020B0604020202020204" pitchFamily="34" charset="0"/>
              </a:rPr>
              <a:t> SCH </a:t>
            </a:r>
            <a:r>
              <a:rPr lang="es-AR" sz="1700" dirty="0">
                <a:latin typeface="Arial" panose="020B0604020202020204" pitchFamily="34" charset="0"/>
                <a:cs typeface="Arial" panose="020B0604020202020204" pitchFamily="34" charset="0"/>
              </a:rPr>
              <a:t>se agregó en la pileta de mezcla   1,25 Kg/Ton</a:t>
            </a:r>
          </a:p>
          <a:p>
            <a:r>
              <a:rPr lang="es-AR" sz="1700" dirty="0">
                <a:latin typeface="Arial" panose="020B0604020202020204" pitchFamily="34" charset="0"/>
                <a:cs typeface="Arial" panose="020B0604020202020204" pitchFamily="34" charset="0"/>
              </a:rPr>
              <a:t>Se tomaron muestras a intervalos regulares de la prensa de lodos en donde se mezclaban los lodos de los </a:t>
            </a:r>
            <a:r>
              <a:rPr lang="es-AR" sz="1700" dirty="0" err="1">
                <a:latin typeface="Arial" panose="020B0604020202020204" pitchFamily="34" charset="0"/>
                <a:cs typeface="Arial" panose="020B0604020202020204" pitchFamily="34" charset="0"/>
              </a:rPr>
              <a:t>Kroftas</a:t>
            </a:r>
            <a:r>
              <a:rPr lang="es-AR" sz="1700" dirty="0">
                <a:latin typeface="Arial" panose="020B0604020202020204" pitchFamily="34" charset="0"/>
                <a:cs typeface="Arial" panose="020B0604020202020204" pitchFamily="34" charset="0"/>
              </a:rPr>
              <a:t> del tratamiento de recortes y de máquina.</a:t>
            </a:r>
          </a:p>
          <a:p>
            <a:endParaRPr lang="es-AR" dirty="0"/>
          </a:p>
        </p:txBody>
      </p:sp>
      <p:sp>
        <p:nvSpPr>
          <p:cNvPr id="4" name="Text Placeholder 22"/>
          <p:cNvSpPr>
            <a:spLocks noGrp="1"/>
          </p:cNvSpPr>
          <p:nvPr>
            <p:ph type="body" idx="10"/>
          </p:nvPr>
        </p:nvSpPr>
        <p:spPr>
          <a:xfrm>
            <a:off x="836312" y="776093"/>
            <a:ext cx="6145043" cy="615672"/>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SCH </a:t>
            </a:r>
            <a:r>
              <a:rPr lang="en-US" sz="1800" dirty="0">
                <a:latin typeface="Arial" panose="020B0604020202020204" pitchFamily="34" charset="0"/>
                <a:cs typeface="Arial" panose="020B0604020202020204" pitchFamily="34" charset="0"/>
              </a:rPr>
              <a:t>en </a:t>
            </a:r>
            <a:r>
              <a:rPr lang="en-US" sz="1800" dirty="0" err="1">
                <a:latin typeface="Arial" panose="020B0604020202020204" pitchFamily="34" charset="0"/>
                <a:cs typeface="Arial" panose="020B0604020202020204" pitchFamily="34" charset="0"/>
              </a:rPr>
              <a:t>empastes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Papel</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Reciclado</a:t>
            </a:r>
            <a:endParaRPr lang="en-US" sz="1800" dirty="0" smtClean="0">
              <a:latin typeface="Arial" panose="020B0604020202020204" pitchFamily="34" charset="0"/>
              <a:cs typeface="Arial" panose="020B0604020202020204" pitchFamily="34" charset="0"/>
            </a:endParaRPr>
          </a:p>
          <a:p>
            <a:r>
              <a:rPr lang="en-US" sz="1800" dirty="0" err="1" smtClean="0">
                <a:latin typeface="Arial" panose="020B0604020202020204" pitchFamily="34" charset="0"/>
                <a:cs typeface="Arial" panose="020B0604020202020204" pitchFamily="34" charset="0"/>
              </a:rPr>
              <a:t>Caso</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Estudio</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55624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3977" y="1371972"/>
            <a:ext cx="6772275" cy="2238004"/>
          </a:xfrm>
        </p:spPr>
        <p:txBody>
          <a:bodyPr/>
          <a:lstStyle/>
          <a:p>
            <a:pPr>
              <a:lnSpc>
                <a:spcPct val="150000"/>
              </a:lnSpc>
            </a:pPr>
            <a:r>
              <a:rPr lang="en-US" sz="2400" dirty="0">
                <a:latin typeface="Arial" panose="020B0604020202020204" pitchFamily="34" charset="0"/>
                <a:cs typeface="Arial" panose="020B0604020202020204" pitchFamily="34" charset="0"/>
              </a:rPr>
              <a:t>Archroma	</a:t>
            </a:r>
            <a:r>
              <a:rPr lang="en-US"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Breve</a:t>
            </a:r>
            <a:r>
              <a:rPr lang="en-US" b="0"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Presentación</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Stickies</a:t>
            </a:r>
            <a:r>
              <a:rPr lang="en-US"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Panorama general</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Cartaspers</a:t>
            </a:r>
            <a:r>
              <a:rPr lang="en-US" sz="2400" dirty="0">
                <a:latin typeface="Arial" panose="020B0604020202020204" pitchFamily="34" charset="0"/>
                <a:cs typeface="Arial" panose="020B0604020202020204" pitchFamily="34" charset="0"/>
              </a:rPr>
              <a:t> SCH</a:t>
            </a:r>
            <a:r>
              <a:rPr lang="en-US" dirty="0" smtClean="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Control en masa</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Cartaspers</a:t>
            </a:r>
            <a:r>
              <a:rPr lang="en-US" sz="2400" dirty="0">
                <a:latin typeface="Arial" panose="020B0604020202020204" pitchFamily="34" charset="0"/>
                <a:cs typeface="Arial" panose="020B0604020202020204" pitchFamily="34" charset="0"/>
              </a:rPr>
              <a:t> PSM</a:t>
            </a:r>
            <a:r>
              <a:rPr lang="en-US" dirty="0" smtClean="0">
                <a:latin typeface="Arial" panose="020B0604020202020204" pitchFamily="34" charset="0"/>
                <a:cs typeface="Arial" panose="020B0604020202020204" pitchFamily="34" charset="0"/>
              </a:rPr>
              <a:t>				</a:t>
            </a:r>
            <a:r>
              <a:rPr lang="en-US" b="0" dirty="0" err="1" smtClean="0">
                <a:latin typeface="Arial" panose="020B0604020202020204" pitchFamily="34" charset="0"/>
                <a:cs typeface="Arial" panose="020B0604020202020204" pitchFamily="34" charset="0"/>
              </a:rPr>
              <a:t>Pasivado</a:t>
            </a:r>
            <a:r>
              <a:rPr lang="en-US" b="0" dirty="0" smtClean="0">
                <a:latin typeface="Arial" panose="020B0604020202020204" pitchFamily="34" charset="0"/>
                <a:cs typeface="Arial" panose="020B0604020202020204" pitchFamily="34" charset="0"/>
              </a:rPr>
              <a:t> de </a:t>
            </a:r>
            <a:r>
              <a:rPr lang="en-US" b="0" dirty="0" err="1" smtClean="0">
                <a:latin typeface="Arial" panose="020B0604020202020204" pitchFamily="34" charset="0"/>
                <a:cs typeface="Arial" panose="020B0604020202020204" pitchFamily="34" charset="0"/>
              </a:rPr>
              <a:t>Vestiduras</a:t>
            </a:r>
            <a:endParaRPr lang="en-US" b="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960911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95716" y="1363429"/>
            <a:ext cx="5809934" cy="3617907"/>
          </a:xfrm>
          <a:prstGeom prst="rect">
            <a:avLst/>
          </a:prstGeom>
        </p:spPr>
      </p:pic>
      <p:sp>
        <p:nvSpPr>
          <p:cNvPr id="5" name="Text Placeholder 22"/>
          <p:cNvSpPr>
            <a:spLocks noGrp="1"/>
          </p:cNvSpPr>
          <p:nvPr>
            <p:ph type="body" idx="10"/>
          </p:nvPr>
        </p:nvSpPr>
        <p:spPr>
          <a:xfrm>
            <a:off x="714378" y="689475"/>
            <a:ext cx="6221243" cy="615672"/>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SCH </a:t>
            </a:r>
            <a:r>
              <a:rPr lang="en-US" sz="1800" dirty="0">
                <a:latin typeface="Arial" panose="020B0604020202020204" pitchFamily="34" charset="0"/>
                <a:cs typeface="Arial" panose="020B0604020202020204" pitchFamily="34" charset="0"/>
              </a:rPr>
              <a:t>en </a:t>
            </a:r>
            <a:r>
              <a:rPr lang="en-US" sz="1800" dirty="0" err="1">
                <a:latin typeface="Arial" panose="020B0604020202020204" pitchFamily="34" charset="0"/>
                <a:cs typeface="Arial" panose="020B0604020202020204" pitchFamily="34" charset="0"/>
              </a:rPr>
              <a:t>empastes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Papel</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Reciclado</a:t>
            </a:r>
            <a:endParaRPr lang="en-US" sz="1800" dirty="0" smtClean="0">
              <a:latin typeface="Arial" panose="020B0604020202020204" pitchFamily="34" charset="0"/>
              <a:cs typeface="Arial" panose="020B0604020202020204" pitchFamily="34" charset="0"/>
            </a:endParaRPr>
          </a:p>
          <a:p>
            <a:r>
              <a:rPr lang="en-US" sz="1800" dirty="0" err="1" smtClean="0">
                <a:latin typeface="Arial" panose="020B0604020202020204" pitchFamily="34" charset="0"/>
                <a:cs typeface="Arial" panose="020B0604020202020204" pitchFamily="34" charset="0"/>
              </a:rPr>
              <a:t>Caso</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Estudio</a:t>
            </a:r>
            <a:r>
              <a:rPr lang="en-US" sz="1800" dirty="0" smtClean="0">
                <a:latin typeface="Arial" panose="020B0604020202020204" pitchFamily="34" charset="0"/>
                <a:cs typeface="Arial" panose="020B0604020202020204" pitchFamily="34" charset="0"/>
              </a:rPr>
              <a:t> , </a:t>
            </a:r>
            <a:r>
              <a:rPr lang="en-US" sz="1800" dirty="0" err="1" smtClean="0">
                <a:latin typeface="Arial" panose="020B0604020202020204" pitchFamily="34" charset="0"/>
                <a:cs typeface="Arial" panose="020B0604020202020204" pitchFamily="34" charset="0"/>
              </a:rPr>
              <a:t>Esquema</a:t>
            </a:r>
            <a:r>
              <a:rPr lang="en-US" sz="1800" dirty="0" smtClean="0">
                <a:latin typeface="Arial" panose="020B0604020202020204" pitchFamily="34" charset="0"/>
                <a:cs typeface="Arial" panose="020B0604020202020204" pitchFamily="34" charset="0"/>
              </a:rPr>
              <a:t> del </a:t>
            </a:r>
            <a:r>
              <a:rPr lang="en-US" sz="1800" dirty="0" err="1" smtClean="0">
                <a:latin typeface="Arial" panose="020B0604020202020204" pitchFamily="34" charset="0"/>
                <a:cs typeface="Arial" panose="020B0604020202020204" pitchFamily="34" charset="0"/>
              </a:rPr>
              <a:t>circuito</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82394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1"/>
          </p:nvPr>
        </p:nvSpPr>
        <p:spPr>
          <a:xfrm>
            <a:off x="1293984" y="1759789"/>
            <a:ext cx="6506993" cy="3150799"/>
          </a:xfrm>
        </p:spPr>
        <p:txBody>
          <a:bodyPr/>
          <a:lstStyle/>
          <a:p>
            <a:pPr marL="214313" indent="-214313">
              <a:buClr>
                <a:srgbClr val="00B050"/>
              </a:buClr>
              <a:buFont typeface="Wingdings" panose="05000000000000000000" pitchFamily="2" charset="2"/>
              <a:buChar char="ü"/>
            </a:pPr>
            <a:r>
              <a:rPr lang="es-AR" sz="1800" dirty="0">
                <a:latin typeface="Arial" panose="020B0604020202020204" pitchFamily="34" charset="0"/>
                <a:cs typeface="Arial" panose="020B0604020202020204" pitchFamily="34" charset="0"/>
              </a:rPr>
              <a:t>Reducción significativa de cortes y problemas de calidad relacionados con </a:t>
            </a:r>
            <a:r>
              <a:rPr lang="es-AR" sz="1800" dirty="0" err="1">
                <a:latin typeface="Arial" panose="020B0604020202020204" pitchFamily="34" charset="0"/>
                <a:cs typeface="Arial" panose="020B0604020202020204" pitchFamily="34" charset="0"/>
              </a:rPr>
              <a:t>stickies</a:t>
            </a:r>
            <a:endParaRPr lang="es-AR" sz="1800" dirty="0">
              <a:latin typeface="Arial" panose="020B0604020202020204" pitchFamily="34" charset="0"/>
              <a:cs typeface="Arial" panose="020B0604020202020204" pitchFamily="34" charset="0"/>
            </a:endParaRPr>
          </a:p>
          <a:p>
            <a:pPr marL="214313" indent="-214313">
              <a:buClr>
                <a:srgbClr val="00B050"/>
              </a:buClr>
              <a:buFont typeface="Wingdings" panose="05000000000000000000" pitchFamily="2" charset="2"/>
              <a:buChar char="ü"/>
            </a:pPr>
            <a:r>
              <a:rPr lang="es-AR" sz="1800" dirty="0">
                <a:latin typeface="Arial" panose="020B0604020202020204" pitchFamily="34" charset="0"/>
                <a:cs typeface="Arial" panose="020B0604020202020204" pitchFamily="34" charset="0"/>
              </a:rPr>
              <a:t>Reducción en el uso de solventes para limpieza</a:t>
            </a:r>
          </a:p>
          <a:p>
            <a:pPr marL="214313" indent="-214313">
              <a:buClr>
                <a:srgbClr val="00B050"/>
              </a:buClr>
              <a:buFont typeface="Wingdings" panose="05000000000000000000" pitchFamily="2" charset="2"/>
              <a:buChar char="ü"/>
            </a:pPr>
            <a:r>
              <a:rPr lang="es-AR" sz="1800" dirty="0">
                <a:latin typeface="Arial" panose="020B0604020202020204" pitchFamily="34" charset="0"/>
                <a:cs typeface="Arial" panose="020B0604020202020204" pitchFamily="34" charset="0"/>
              </a:rPr>
              <a:t>Significativa remoción de </a:t>
            </a:r>
            <a:r>
              <a:rPr lang="es-AR" sz="1800" dirty="0" err="1">
                <a:latin typeface="Arial" panose="020B0604020202020204" pitchFamily="34" charset="0"/>
                <a:cs typeface="Arial" panose="020B0604020202020204" pitchFamily="34" charset="0"/>
              </a:rPr>
              <a:t>stickies</a:t>
            </a:r>
            <a:r>
              <a:rPr lang="es-AR" sz="1800" dirty="0">
                <a:latin typeface="Arial" panose="020B0604020202020204" pitchFamily="34" charset="0"/>
                <a:cs typeface="Arial" panose="020B0604020202020204" pitchFamily="34" charset="0"/>
              </a:rPr>
              <a:t> del sistema</a:t>
            </a:r>
          </a:p>
          <a:p>
            <a:pPr>
              <a:buClr>
                <a:srgbClr val="00B050"/>
              </a:buClr>
            </a:pPr>
            <a:r>
              <a:rPr lang="es-AR" sz="1800" dirty="0">
                <a:latin typeface="Arial" panose="020B0604020202020204" pitchFamily="34" charset="0"/>
                <a:cs typeface="Arial" panose="020B0604020202020204" pitchFamily="34" charset="0"/>
              </a:rPr>
              <a:t>		Extracción promedio antes de las pruebas	0,784%</a:t>
            </a:r>
          </a:p>
          <a:p>
            <a:pPr>
              <a:buClr>
                <a:srgbClr val="00B050"/>
              </a:buClr>
            </a:pPr>
            <a:r>
              <a:rPr lang="es-AR" sz="1800" dirty="0">
                <a:latin typeface="Arial" panose="020B0604020202020204" pitchFamily="34" charset="0"/>
                <a:cs typeface="Arial" panose="020B0604020202020204" pitchFamily="34" charset="0"/>
              </a:rPr>
              <a:t>		Extracción </a:t>
            </a:r>
            <a:r>
              <a:rPr lang="es-AR" sz="1800" dirty="0" err="1">
                <a:latin typeface="Arial" panose="020B0604020202020204" pitchFamily="34" charset="0"/>
                <a:cs typeface="Arial" panose="020B0604020202020204" pitchFamily="34" charset="0"/>
              </a:rPr>
              <a:t>prom</a:t>
            </a:r>
            <a:r>
              <a:rPr lang="es-AR" sz="1800" dirty="0">
                <a:latin typeface="Arial" panose="020B0604020202020204" pitchFamily="34" charset="0"/>
                <a:cs typeface="Arial" panose="020B0604020202020204" pitchFamily="34" charset="0"/>
              </a:rPr>
              <a:t> con </a:t>
            </a:r>
            <a:r>
              <a:rPr lang="es-AR" sz="1800" dirty="0" err="1">
                <a:latin typeface="Arial" panose="020B0604020202020204" pitchFamily="34" charset="0"/>
                <a:cs typeface="Arial" panose="020B0604020202020204" pitchFamily="34" charset="0"/>
              </a:rPr>
              <a:t>Cartaspers</a:t>
            </a:r>
            <a:r>
              <a:rPr lang="es-AR" sz="1800" dirty="0">
                <a:latin typeface="Arial" panose="020B0604020202020204" pitchFamily="34" charset="0"/>
                <a:cs typeface="Arial" panose="020B0604020202020204" pitchFamily="34" charset="0"/>
              </a:rPr>
              <a:t> SCH		1,155%</a:t>
            </a:r>
          </a:p>
          <a:p>
            <a:pPr marL="214313" indent="-214313">
              <a:buClr>
                <a:srgbClr val="00B050"/>
              </a:buClr>
              <a:buFont typeface="Wingdings" panose="05000000000000000000" pitchFamily="2" charset="2"/>
              <a:buChar char="ü"/>
            </a:pPr>
            <a:r>
              <a:rPr lang="es-AR" sz="1800" dirty="0">
                <a:latin typeface="Arial" panose="020B0604020202020204" pitchFamily="34" charset="0"/>
                <a:cs typeface="Arial" panose="020B0604020202020204" pitchFamily="34" charset="0"/>
              </a:rPr>
              <a:t>Esto representa un 47% de mejora en la remoción de </a:t>
            </a:r>
            <a:r>
              <a:rPr lang="es-AR" sz="1800" dirty="0" err="1">
                <a:latin typeface="Arial" panose="020B0604020202020204" pitchFamily="34" charset="0"/>
                <a:cs typeface="Arial" panose="020B0604020202020204" pitchFamily="34" charset="0"/>
              </a:rPr>
              <a:t>stickies</a:t>
            </a:r>
            <a:r>
              <a:rPr lang="es-AR" sz="1800" dirty="0">
                <a:latin typeface="Arial" panose="020B0604020202020204" pitchFamily="34" charset="0"/>
                <a:cs typeface="Arial" panose="020B0604020202020204" pitchFamily="34" charset="0"/>
              </a:rPr>
              <a:t> de la máquina</a:t>
            </a:r>
          </a:p>
          <a:p>
            <a:endParaRPr lang="es-AR" dirty="0"/>
          </a:p>
        </p:txBody>
      </p:sp>
      <p:sp>
        <p:nvSpPr>
          <p:cNvPr id="5" name="Text Placeholder 22"/>
          <p:cNvSpPr>
            <a:spLocks noGrp="1"/>
          </p:cNvSpPr>
          <p:nvPr>
            <p:ph type="body" idx="10"/>
          </p:nvPr>
        </p:nvSpPr>
        <p:spPr>
          <a:xfrm>
            <a:off x="704851" y="769046"/>
            <a:ext cx="6059318" cy="615672"/>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SCH </a:t>
            </a:r>
            <a:r>
              <a:rPr lang="en-US" sz="1800" dirty="0">
                <a:latin typeface="Arial" panose="020B0604020202020204" pitchFamily="34" charset="0"/>
                <a:cs typeface="Arial" panose="020B0604020202020204" pitchFamily="34" charset="0"/>
              </a:rPr>
              <a:t>en </a:t>
            </a:r>
            <a:r>
              <a:rPr lang="en-US" sz="1800" dirty="0" err="1">
                <a:latin typeface="Arial" panose="020B0604020202020204" pitchFamily="34" charset="0"/>
                <a:cs typeface="Arial" panose="020B0604020202020204" pitchFamily="34" charset="0"/>
              </a:rPr>
              <a:t>empastes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Papel</a:t>
            </a:r>
            <a:r>
              <a:rPr lang="en-US" sz="1800" dirty="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Reciclado</a:t>
            </a:r>
            <a:endParaRPr lang="en-US" sz="1800" dirty="0" smtClean="0">
              <a:latin typeface="Arial" panose="020B0604020202020204" pitchFamily="34" charset="0"/>
              <a:cs typeface="Arial" panose="020B0604020202020204" pitchFamily="34" charset="0"/>
            </a:endParaRPr>
          </a:p>
          <a:p>
            <a:r>
              <a:rPr lang="en-US" sz="1800" dirty="0" err="1" smtClean="0">
                <a:latin typeface="Arial" panose="020B0604020202020204" pitchFamily="34" charset="0"/>
                <a:cs typeface="Arial" panose="020B0604020202020204" pitchFamily="34" charset="0"/>
              </a:rPr>
              <a:t>Caso</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Estudio</a:t>
            </a:r>
            <a:r>
              <a:rPr lang="en-US" sz="1800" dirty="0" smtClean="0">
                <a:latin typeface="Arial" panose="020B0604020202020204" pitchFamily="34" charset="0"/>
                <a:cs typeface="Arial" panose="020B0604020202020204" pitchFamily="34" charset="0"/>
              </a:rPr>
              <a:t> , </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Resultados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647608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703961" y="910532"/>
            <a:ext cx="7471382" cy="615672"/>
          </a:xfrm>
        </p:spPr>
        <p:txBody>
          <a:bodyPr/>
          <a:lstStyle/>
          <a:p>
            <a:r>
              <a:rPr lang="es-AR" sz="1800" dirty="0" err="1">
                <a:latin typeface="Arial" panose="020B0604020202020204" pitchFamily="34" charset="0"/>
                <a:cs typeface="Arial" panose="020B0604020202020204" pitchFamily="34" charset="0"/>
              </a:rPr>
              <a:t>Cartaspers</a:t>
            </a:r>
            <a:r>
              <a:rPr lang="es-AR" sz="1800" dirty="0">
                <a:latin typeface="Arial" panose="020B0604020202020204" pitchFamily="34" charset="0"/>
                <a:cs typeface="Arial" panose="020B0604020202020204" pitchFamily="34" charset="0"/>
              </a:rPr>
              <a:t> SCH en celdas de </a:t>
            </a:r>
            <a:r>
              <a:rPr lang="es-AR" sz="1800" dirty="0" err="1" smtClean="0">
                <a:latin typeface="Arial" panose="020B0604020202020204" pitchFamily="34" charset="0"/>
                <a:cs typeface="Arial" panose="020B0604020202020204" pitchFamily="34" charset="0"/>
              </a:rPr>
              <a:t>destintado</a:t>
            </a:r>
            <a:endParaRPr lang="es-AR" sz="1800" dirty="0" smtClean="0">
              <a:latin typeface="Arial" panose="020B0604020202020204" pitchFamily="34" charset="0"/>
              <a:cs typeface="Arial" panose="020B0604020202020204" pitchFamily="34" charset="0"/>
            </a:endParaRPr>
          </a:p>
          <a:p>
            <a:r>
              <a:rPr lang="es-AR" sz="1800" dirty="0" smtClean="0">
                <a:latin typeface="Arial" panose="020B0604020202020204" pitchFamily="34" charset="0"/>
                <a:cs typeface="Arial" panose="020B0604020202020204" pitchFamily="34" charset="0"/>
              </a:rPr>
              <a:t>Mecanismo</a:t>
            </a:r>
            <a:endParaRPr lang="es-AR" sz="1800" dirty="0">
              <a:latin typeface="Arial" panose="020B0604020202020204" pitchFamily="34" charset="0"/>
              <a:cs typeface="Arial" panose="020B0604020202020204" pitchFamily="34" charset="0"/>
            </a:endParaRPr>
          </a:p>
          <a:p>
            <a:endParaRPr lang="en-US" dirty="0"/>
          </a:p>
        </p:txBody>
      </p:sp>
      <p:pic>
        <p:nvPicPr>
          <p:cNvPr id="2" name="Imagen 1"/>
          <p:cNvPicPr>
            <a:picLocks noChangeAspect="1"/>
          </p:cNvPicPr>
          <p:nvPr/>
        </p:nvPicPr>
        <p:blipFill>
          <a:blip r:embed="rId2"/>
          <a:stretch>
            <a:fillRect/>
          </a:stretch>
        </p:blipFill>
        <p:spPr>
          <a:xfrm>
            <a:off x="6565401" y="2168087"/>
            <a:ext cx="980175" cy="1517690"/>
          </a:xfrm>
          <a:prstGeom prst="rect">
            <a:avLst/>
          </a:prstGeom>
        </p:spPr>
      </p:pic>
      <p:pic>
        <p:nvPicPr>
          <p:cNvPr id="12" name="Imagen 11"/>
          <p:cNvPicPr>
            <a:picLocks noChangeAspect="1"/>
          </p:cNvPicPr>
          <p:nvPr/>
        </p:nvPicPr>
        <p:blipFill>
          <a:blip r:embed="rId3"/>
          <a:stretch>
            <a:fillRect/>
          </a:stretch>
        </p:blipFill>
        <p:spPr>
          <a:xfrm>
            <a:off x="5720917" y="3930580"/>
            <a:ext cx="1127024" cy="731834"/>
          </a:xfrm>
          <a:prstGeom prst="rect">
            <a:avLst/>
          </a:prstGeom>
        </p:spPr>
      </p:pic>
      <p:pic>
        <p:nvPicPr>
          <p:cNvPr id="13" name="Imagen 12"/>
          <p:cNvPicPr>
            <a:picLocks noChangeAspect="1"/>
          </p:cNvPicPr>
          <p:nvPr/>
        </p:nvPicPr>
        <p:blipFill>
          <a:blip r:embed="rId4"/>
          <a:stretch>
            <a:fillRect/>
          </a:stretch>
        </p:blipFill>
        <p:spPr>
          <a:xfrm>
            <a:off x="6949511" y="4107310"/>
            <a:ext cx="884633" cy="850609"/>
          </a:xfrm>
          <a:prstGeom prst="rect">
            <a:avLst/>
          </a:prstGeom>
        </p:spPr>
      </p:pic>
      <p:pic>
        <p:nvPicPr>
          <p:cNvPr id="19" name="Imagen 18"/>
          <p:cNvPicPr>
            <a:picLocks noChangeAspect="1"/>
          </p:cNvPicPr>
          <p:nvPr/>
        </p:nvPicPr>
        <p:blipFill>
          <a:blip r:embed="rId4"/>
          <a:stretch>
            <a:fillRect/>
          </a:stretch>
        </p:blipFill>
        <p:spPr>
          <a:xfrm>
            <a:off x="7520319" y="2342395"/>
            <a:ext cx="884633" cy="850609"/>
          </a:xfrm>
          <a:prstGeom prst="rect">
            <a:avLst/>
          </a:prstGeom>
        </p:spPr>
      </p:pic>
      <p:pic>
        <p:nvPicPr>
          <p:cNvPr id="20" name="Imagen 19"/>
          <p:cNvPicPr>
            <a:picLocks noChangeAspect="1"/>
          </p:cNvPicPr>
          <p:nvPr/>
        </p:nvPicPr>
        <p:blipFill>
          <a:blip r:embed="rId4"/>
          <a:stretch>
            <a:fillRect/>
          </a:stretch>
        </p:blipFill>
        <p:spPr>
          <a:xfrm>
            <a:off x="5856783" y="2951302"/>
            <a:ext cx="884633" cy="850609"/>
          </a:xfrm>
          <a:prstGeom prst="rect">
            <a:avLst/>
          </a:prstGeom>
        </p:spPr>
      </p:pic>
      <p:pic>
        <p:nvPicPr>
          <p:cNvPr id="21" name="Imagen 20"/>
          <p:cNvPicPr>
            <a:picLocks noChangeAspect="1"/>
          </p:cNvPicPr>
          <p:nvPr/>
        </p:nvPicPr>
        <p:blipFill>
          <a:blip r:embed="rId4"/>
          <a:stretch>
            <a:fillRect/>
          </a:stretch>
        </p:blipFill>
        <p:spPr>
          <a:xfrm>
            <a:off x="5960600" y="1896475"/>
            <a:ext cx="884633" cy="850609"/>
          </a:xfrm>
          <a:prstGeom prst="rect">
            <a:avLst/>
          </a:prstGeom>
        </p:spPr>
      </p:pic>
      <p:pic>
        <p:nvPicPr>
          <p:cNvPr id="22" name="Imagen 21"/>
          <p:cNvPicPr>
            <a:picLocks noChangeAspect="1"/>
          </p:cNvPicPr>
          <p:nvPr/>
        </p:nvPicPr>
        <p:blipFill>
          <a:blip r:embed="rId4"/>
          <a:stretch>
            <a:fillRect/>
          </a:stretch>
        </p:blipFill>
        <p:spPr>
          <a:xfrm>
            <a:off x="7391509" y="3177795"/>
            <a:ext cx="884633" cy="850609"/>
          </a:xfrm>
          <a:prstGeom prst="rect">
            <a:avLst/>
          </a:prstGeom>
        </p:spPr>
      </p:pic>
      <p:sp>
        <p:nvSpPr>
          <p:cNvPr id="24" name="Elipse 23"/>
          <p:cNvSpPr/>
          <p:nvPr/>
        </p:nvSpPr>
        <p:spPr>
          <a:xfrm>
            <a:off x="1966469" y="2311550"/>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5" name="Elipse 24"/>
          <p:cNvSpPr/>
          <p:nvPr/>
        </p:nvSpPr>
        <p:spPr>
          <a:xfrm>
            <a:off x="2154588" y="229983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6" name="Elipse 25"/>
          <p:cNvSpPr/>
          <p:nvPr/>
        </p:nvSpPr>
        <p:spPr>
          <a:xfrm>
            <a:off x="2224017" y="2440315"/>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7" name="Elipse 26"/>
          <p:cNvSpPr/>
          <p:nvPr/>
        </p:nvSpPr>
        <p:spPr>
          <a:xfrm>
            <a:off x="2269261" y="2609093"/>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8" name="Elipse 27"/>
          <p:cNvSpPr/>
          <p:nvPr/>
        </p:nvSpPr>
        <p:spPr>
          <a:xfrm>
            <a:off x="2344865" y="2331440"/>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9" name="Elipse 28"/>
          <p:cNvSpPr/>
          <p:nvPr/>
        </p:nvSpPr>
        <p:spPr>
          <a:xfrm>
            <a:off x="2048177" y="248930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0" name="Elipse 29"/>
          <p:cNvSpPr/>
          <p:nvPr/>
        </p:nvSpPr>
        <p:spPr>
          <a:xfrm>
            <a:off x="2433940" y="248032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1" name="Elipse 30"/>
          <p:cNvSpPr/>
          <p:nvPr/>
        </p:nvSpPr>
        <p:spPr>
          <a:xfrm>
            <a:off x="2434240" y="2673476"/>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2" name="Elipse 31"/>
          <p:cNvSpPr/>
          <p:nvPr/>
        </p:nvSpPr>
        <p:spPr>
          <a:xfrm>
            <a:off x="2607025" y="2572375"/>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3" name="Elipse 32"/>
          <p:cNvSpPr/>
          <p:nvPr/>
        </p:nvSpPr>
        <p:spPr>
          <a:xfrm>
            <a:off x="1888332" y="2693772"/>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4" name="Elipse 33"/>
          <p:cNvSpPr/>
          <p:nvPr/>
        </p:nvSpPr>
        <p:spPr>
          <a:xfrm>
            <a:off x="2076452" y="2682061"/>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5" name="Elipse 34"/>
          <p:cNvSpPr/>
          <p:nvPr/>
        </p:nvSpPr>
        <p:spPr>
          <a:xfrm>
            <a:off x="2145881" y="2822537"/>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6" name="Elipse 35"/>
          <p:cNvSpPr/>
          <p:nvPr/>
        </p:nvSpPr>
        <p:spPr>
          <a:xfrm>
            <a:off x="2191125" y="2991315"/>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7" name="Elipse 36"/>
          <p:cNvSpPr/>
          <p:nvPr/>
        </p:nvSpPr>
        <p:spPr>
          <a:xfrm>
            <a:off x="2266729" y="2713661"/>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8" name="Elipse 37"/>
          <p:cNvSpPr/>
          <p:nvPr/>
        </p:nvSpPr>
        <p:spPr>
          <a:xfrm>
            <a:off x="1970041" y="2871530"/>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9" name="Elipse 38"/>
          <p:cNvSpPr/>
          <p:nvPr/>
        </p:nvSpPr>
        <p:spPr>
          <a:xfrm>
            <a:off x="2355804" y="286254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0" name="Elipse 39"/>
          <p:cNvSpPr/>
          <p:nvPr/>
        </p:nvSpPr>
        <p:spPr>
          <a:xfrm>
            <a:off x="2356103" y="3055697"/>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1" name="Elipse 40"/>
          <p:cNvSpPr/>
          <p:nvPr/>
        </p:nvSpPr>
        <p:spPr>
          <a:xfrm>
            <a:off x="2528890" y="2954597"/>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2" name="Elipse 41"/>
          <p:cNvSpPr/>
          <p:nvPr/>
        </p:nvSpPr>
        <p:spPr>
          <a:xfrm>
            <a:off x="1774924" y="311240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3" name="Elipse 42"/>
          <p:cNvSpPr/>
          <p:nvPr/>
        </p:nvSpPr>
        <p:spPr>
          <a:xfrm>
            <a:off x="1963042" y="3100698"/>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4" name="Elipse 43"/>
          <p:cNvSpPr/>
          <p:nvPr/>
        </p:nvSpPr>
        <p:spPr>
          <a:xfrm>
            <a:off x="2032471" y="3241174"/>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5" name="Elipse 44"/>
          <p:cNvSpPr/>
          <p:nvPr/>
        </p:nvSpPr>
        <p:spPr>
          <a:xfrm>
            <a:off x="2077715" y="3409952"/>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6" name="Elipse 45"/>
          <p:cNvSpPr/>
          <p:nvPr/>
        </p:nvSpPr>
        <p:spPr>
          <a:xfrm>
            <a:off x="2153320" y="313229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7" name="Elipse 46"/>
          <p:cNvSpPr/>
          <p:nvPr/>
        </p:nvSpPr>
        <p:spPr>
          <a:xfrm>
            <a:off x="1856632" y="3290168"/>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8" name="Elipse 47"/>
          <p:cNvSpPr/>
          <p:nvPr/>
        </p:nvSpPr>
        <p:spPr>
          <a:xfrm>
            <a:off x="2242392" y="3281188"/>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9" name="Elipse 48"/>
          <p:cNvSpPr/>
          <p:nvPr/>
        </p:nvSpPr>
        <p:spPr>
          <a:xfrm>
            <a:off x="2242694" y="3474335"/>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0" name="Elipse 49"/>
          <p:cNvSpPr/>
          <p:nvPr/>
        </p:nvSpPr>
        <p:spPr>
          <a:xfrm>
            <a:off x="2415480" y="3373234"/>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1" name="Elipse 50"/>
          <p:cNvSpPr/>
          <p:nvPr/>
        </p:nvSpPr>
        <p:spPr>
          <a:xfrm>
            <a:off x="2460501" y="3173114"/>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2" name="Elipse 51"/>
          <p:cNvSpPr/>
          <p:nvPr/>
        </p:nvSpPr>
        <p:spPr>
          <a:xfrm>
            <a:off x="2648620" y="3161403"/>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3" name="Elipse 52"/>
          <p:cNvSpPr/>
          <p:nvPr/>
        </p:nvSpPr>
        <p:spPr>
          <a:xfrm>
            <a:off x="2718049" y="330187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4" name="Elipse 53"/>
          <p:cNvSpPr/>
          <p:nvPr/>
        </p:nvSpPr>
        <p:spPr>
          <a:xfrm>
            <a:off x="2763292" y="3470657"/>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5" name="Elipse 54"/>
          <p:cNvSpPr/>
          <p:nvPr/>
        </p:nvSpPr>
        <p:spPr>
          <a:xfrm>
            <a:off x="2838897" y="3193004"/>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6" name="Elipse 55"/>
          <p:cNvSpPr/>
          <p:nvPr/>
        </p:nvSpPr>
        <p:spPr>
          <a:xfrm>
            <a:off x="2542209" y="3350873"/>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7" name="Elipse 56"/>
          <p:cNvSpPr/>
          <p:nvPr/>
        </p:nvSpPr>
        <p:spPr>
          <a:xfrm>
            <a:off x="2927971" y="3341893"/>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8" name="Elipse 57"/>
          <p:cNvSpPr/>
          <p:nvPr/>
        </p:nvSpPr>
        <p:spPr>
          <a:xfrm>
            <a:off x="2928271" y="3535040"/>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9" name="Elipse 58"/>
          <p:cNvSpPr/>
          <p:nvPr/>
        </p:nvSpPr>
        <p:spPr>
          <a:xfrm>
            <a:off x="3101057" y="3433939"/>
            <a:ext cx="109983" cy="128765"/>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8" name="Flecha derecha 17"/>
          <p:cNvSpPr/>
          <p:nvPr/>
        </p:nvSpPr>
        <p:spPr>
          <a:xfrm>
            <a:off x="3505203" y="2991314"/>
            <a:ext cx="1868903" cy="330453"/>
          </a:xfrm>
          <a:prstGeom prst="rightArrow">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 name="CuadroTexto 2"/>
          <p:cNvSpPr txBox="1"/>
          <p:nvPr/>
        </p:nvSpPr>
        <p:spPr>
          <a:xfrm>
            <a:off x="1376062" y="3811748"/>
            <a:ext cx="2652970" cy="515526"/>
          </a:xfrm>
          <a:prstGeom prst="rect">
            <a:avLst/>
          </a:prstGeom>
          <a:noFill/>
        </p:spPr>
        <p:txBody>
          <a:bodyPr wrap="none" lIns="68580" tIns="34290" rIns="68580" bIns="34290" rtlCol="0">
            <a:spAutoFit/>
          </a:bodyPr>
          <a:lstStyle/>
          <a:p>
            <a:r>
              <a:rPr lang="es-AR" sz="1500" b="1" dirty="0" err="1">
                <a:latin typeface="Arial" panose="020B0604020202020204" pitchFamily="34" charset="0"/>
                <a:cs typeface="Arial" panose="020B0604020202020204" pitchFamily="34" charset="0"/>
              </a:rPr>
              <a:t>Cartaspers</a:t>
            </a:r>
            <a:r>
              <a:rPr lang="es-AR" sz="1500" b="1" dirty="0">
                <a:latin typeface="Arial" panose="020B0604020202020204" pitchFamily="34" charset="0"/>
                <a:cs typeface="Arial" panose="020B0604020202020204" pitchFamily="34" charset="0"/>
              </a:rPr>
              <a:t> SCH</a:t>
            </a:r>
          </a:p>
          <a:p>
            <a:r>
              <a:rPr lang="es-AR" dirty="0">
                <a:latin typeface="Arial" panose="020B0604020202020204" pitchFamily="34" charset="0"/>
                <a:cs typeface="Arial" panose="020B0604020202020204" pitchFamily="34" charset="0"/>
              </a:rPr>
              <a:t>Tamaño de partículas 30-50 </a:t>
            </a:r>
            <a:r>
              <a:rPr lang="es-AR" dirty="0" err="1">
                <a:latin typeface="Arial" panose="020B0604020202020204" pitchFamily="34" charset="0"/>
                <a:cs typeface="Arial" panose="020B0604020202020204" pitchFamily="34" charset="0"/>
              </a:rPr>
              <a:t>nm</a:t>
            </a:r>
            <a:endParaRPr lang="es-AR" dirty="0">
              <a:latin typeface="Arial" panose="020B0604020202020204" pitchFamily="34" charset="0"/>
              <a:cs typeface="Arial" panose="020B0604020202020204" pitchFamily="34" charset="0"/>
            </a:endParaRPr>
          </a:p>
        </p:txBody>
      </p:sp>
      <p:sp>
        <p:nvSpPr>
          <p:cNvPr id="4" name="CuadroTexto 3"/>
          <p:cNvSpPr txBox="1"/>
          <p:nvPr/>
        </p:nvSpPr>
        <p:spPr>
          <a:xfrm>
            <a:off x="3482455" y="2302592"/>
            <a:ext cx="1782761" cy="715581"/>
          </a:xfrm>
          <a:prstGeom prst="rect">
            <a:avLst/>
          </a:prstGeom>
          <a:noFill/>
        </p:spPr>
        <p:txBody>
          <a:bodyPr wrap="square" lIns="68580" tIns="34290" rIns="68580" bIns="34290" rtlCol="0">
            <a:spAutoFit/>
          </a:bodyPr>
          <a:lstStyle/>
          <a:p>
            <a:r>
              <a:rPr lang="es-AR" dirty="0">
                <a:latin typeface="Arial" panose="020B0604020202020204" pitchFamily="34" charset="0"/>
                <a:cs typeface="Arial" panose="020B0604020202020204" pitchFamily="34" charset="0"/>
              </a:rPr>
              <a:t>Desestabilización con sales de Calcio del agua</a:t>
            </a:r>
          </a:p>
        </p:txBody>
      </p:sp>
      <p:sp>
        <p:nvSpPr>
          <p:cNvPr id="5" name="CuadroTexto 4"/>
          <p:cNvSpPr txBox="1"/>
          <p:nvPr/>
        </p:nvSpPr>
        <p:spPr>
          <a:xfrm>
            <a:off x="6650834" y="1026467"/>
            <a:ext cx="1850027" cy="931024"/>
          </a:xfrm>
          <a:prstGeom prst="rect">
            <a:avLst/>
          </a:prstGeom>
          <a:noFill/>
        </p:spPr>
        <p:txBody>
          <a:bodyPr wrap="square" lIns="68580" tIns="34290" rIns="68580" bIns="34290" rtlCol="0">
            <a:spAutoFit/>
          </a:bodyPr>
          <a:lstStyle/>
          <a:p>
            <a:r>
              <a:rPr lang="es-AR" dirty="0">
                <a:latin typeface="Arial" panose="020B0604020202020204" pitchFamily="34" charset="0"/>
                <a:cs typeface="Arial" panose="020B0604020202020204" pitchFamily="34" charset="0"/>
              </a:rPr>
              <a:t>Adsorción de las partículas desestabilizadas sobre tintas y </a:t>
            </a:r>
            <a:r>
              <a:rPr lang="es-AR" dirty="0" err="1">
                <a:latin typeface="Arial" panose="020B0604020202020204" pitchFamily="34" charset="0"/>
                <a:cs typeface="Arial" panose="020B0604020202020204" pitchFamily="34" charset="0"/>
              </a:rPr>
              <a:t>stickies</a:t>
            </a:r>
            <a:endParaRPr lang="es-AR"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320453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1"/>
          </p:nvPr>
        </p:nvSpPr>
        <p:spPr>
          <a:xfrm>
            <a:off x="5589089" y="1645548"/>
            <a:ext cx="2726239" cy="927122"/>
          </a:xfrm>
        </p:spPr>
        <p:txBody>
          <a:bodyPr>
            <a:noAutofit/>
          </a:bodyPr>
          <a:lstStyle/>
          <a:p>
            <a:pPr algn="just"/>
            <a:r>
              <a:rPr lang="es-AR" sz="1400" dirty="0">
                <a:latin typeface="Arial" panose="020B0604020202020204" pitchFamily="34" charset="0"/>
                <a:cs typeface="Arial" panose="020B0604020202020204" pitchFamily="34" charset="0"/>
              </a:rPr>
              <a:t>Al bajar la energía superficial de los </a:t>
            </a:r>
            <a:r>
              <a:rPr lang="es-AR" sz="1400" dirty="0" err="1">
                <a:latin typeface="Arial" panose="020B0604020202020204" pitchFamily="34" charset="0"/>
                <a:cs typeface="Arial" panose="020B0604020202020204" pitchFamily="34" charset="0"/>
              </a:rPr>
              <a:t>stickies</a:t>
            </a:r>
            <a:r>
              <a:rPr lang="es-AR" sz="1400" dirty="0">
                <a:latin typeface="Arial" panose="020B0604020202020204" pitchFamily="34" charset="0"/>
                <a:cs typeface="Arial" panose="020B0604020202020204" pitchFamily="34" charset="0"/>
              </a:rPr>
              <a:t> y tintas aumenta su “captura” por las burbujas de aire de las celdas de flotación o equipos DAF</a:t>
            </a:r>
          </a:p>
        </p:txBody>
      </p:sp>
      <p:sp>
        <p:nvSpPr>
          <p:cNvPr id="5" name="Elipse 4"/>
          <p:cNvSpPr/>
          <p:nvPr/>
        </p:nvSpPr>
        <p:spPr>
          <a:xfrm>
            <a:off x="2868738" y="2094410"/>
            <a:ext cx="1952625" cy="2057400"/>
          </a:xfrm>
          <a:prstGeom prst="ellipse">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s-AR" sz="1800" dirty="0">
                <a:latin typeface="Arial" panose="020B0604020202020204" pitchFamily="34" charset="0"/>
                <a:cs typeface="Arial" panose="020B0604020202020204" pitchFamily="34" charset="0"/>
              </a:rPr>
              <a:t>Burbuja de aire</a:t>
            </a:r>
          </a:p>
        </p:txBody>
      </p:sp>
      <p:sp>
        <p:nvSpPr>
          <p:cNvPr id="6" name="Elipse 5"/>
          <p:cNvSpPr/>
          <p:nvPr/>
        </p:nvSpPr>
        <p:spPr>
          <a:xfrm>
            <a:off x="2795177" y="2109109"/>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 name="Elipse 6"/>
          <p:cNvSpPr/>
          <p:nvPr/>
        </p:nvSpPr>
        <p:spPr>
          <a:xfrm>
            <a:off x="2990688" y="210910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7" name="Elipse 26"/>
          <p:cNvSpPr/>
          <p:nvPr/>
        </p:nvSpPr>
        <p:spPr>
          <a:xfrm>
            <a:off x="4749263" y="4088946"/>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8" name="Elipse 27"/>
          <p:cNvSpPr/>
          <p:nvPr/>
        </p:nvSpPr>
        <p:spPr>
          <a:xfrm>
            <a:off x="3054196" y="224137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29" name="Elipse 28"/>
          <p:cNvSpPr/>
          <p:nvPr/>
        </p:nvSpPr>
        <p:spPr>
          <a:xfrm>
            <a:off x="2981376" y="233716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0" name="Elipse 29"/>
          <p:cNvSpPr/>
          <p:nvPr/>
        </p:nvSpPr>
        <p:spPr>
          <a:xfrm>
            <a:off x="2795175" y="232573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1" name="Elipse 30"/>
          <p:cNvSpPr/>
          <p:nvPr/>
        </p:nvSpPr>
        <p:spPr>
          <a:xfrm>
            <a:off x="2879273" y="206093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2" name="Elipse 31"/>
          <p:cNvSpPr/>
          <p:nvPr/>
        </p:nvSpPr>
        <p:spPr>
          <a:xfrm>
            <a:off x="4850122" y="2869749"/>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3" name="Elipse 32"/>
          <p:cNvSpPr/>
          <p:nvPr/>
        </p:nvSpPr>
        <p:spPr>
          <a:xfrm>
            <a:off x="5045633" y="286974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4" name="Elipse 33"/>
          <p:cNvSpPr/>
          <p:nvPr/>
        </p:nvSpPr>
        <p:spPr>
          <a:xfrm>
            <a:off x="4822804" y="288771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5" name="Elipse 34"/>
          <p:cNvSpPr/>
          <p:nvPr/>
        </p:nvSpPr>
        <p:spPr>
          <a:xfrm>
            <a:off x="5109141" y="300201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6" name="Elipse 35"/>
          <p:cNvSpPr/>
          <p:nvPr/>
        </p:nvSpPr>
        <p:spPr>
          <a:xfrm>
            <a:off x="5036321" y="309780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7" name="Elipse 36"/>
          <p:cNvSpPr/>
          <p:nvPr/>
        </p:nvSpPr>
        <p:spPr>
          <a:xfrm>
            <a:off x="4850120" y="308637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8" name="Elipse 37"/>
          <p:cNvSpPr/>
          <p:nvPr/>
        </p:nvSpPr>
        <p:spPr>
          <a:xfrm>
            <a:off x="4934218" y="282157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39" name="Elipse 38"/>
          <p:cNvSpPr/>
          <p:nvPr/>
        </p:nvSpPr>
        <p:spPr>
          <a:xfrm>
            <a:off x="4800054" y="3221358"/>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0" name="Elipse 39"/>
          <p:cNvSpPr/>
          <p:nvPr/>
        </p:nvSpPr>
        <p:spPr>
          <a:xfrm>
            <a:off x="4995565" y="322135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1" name="Elipse 40"/>
          <p:cNvSpPr/>
          <p:nvPr/>
        </p:nvSpPr>
        <p:spPr>
          <a:xfrm>
            <a:off x="4772736" y="323931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2" name="Elipse 41"/>
          <p:cNvSpPr/>
          <p:nvPr/>
        </p:nvSpPr>
        <p:spPr>
          <a:xfrm>
            <a:off x="5059074" y="335361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3" name="Elipse 42"/>
          <p:cNvSpPr/>
          <p:nvPr/>
        </p:nvSpPr>
        <p:spPr>
          <a:xfrm>
            <a:off x="4986254" y="344941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4" name="Elipse 43"/>
          <p:cNvSpPr/>
          <p:nvPr/>
        </p:nvSpPr>
        <p:spPr>
          <a:xfrm>
            <a:off x="4800052" y="343798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5" name="Elipse 44"/>
          <p:cNvSpPr/>
          <p:nvPr/>
        </p:nvSpPr>
        <p:spPr>
          <a:xfrm>
            <a:off x="4884150" y="317318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6" name="Elipse 45"/>
          <p:cNvSpPr/>
          <p:nvPr/>
        </p:nvSpPr>
        <p:spPr>
          <a:xfrm>
            <a:off x="5092600" y="3106921"/>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7" name="Elipse 46"/>
          <p:cNvSpPr/>
          <p:nvPr/>
        </p:nvSpPr>
        <p:spPr>
          <a:xfrm>
            <a:off x="5288111" y="3106921"/>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8" name="Elipse 47"/>
          <p:cNvSpPr/>
          <p:nvPr/>
        </p:nvSpPr>
        <p:spPr>
          <a:xfrm>
            <a:off x="5065282" y="3124882"/>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49" name="Elipse 48"/>
          <p:cNvSpPr/>
          <p:nvPr/>
        </p:nvSpPr>
        <p:spPr>
          <a:xfrm>
            <a:off x="5351619" y="318513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0" name="Elipse 49"/>
          <p:cNvSpPr/>
          <p:nvPr/>
        </p:nvSpPr>
        <p:spPr>
          <a:xfrm>
            <a:off x="5278800" y="3334975"/>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1" name="Elipse 50"/>
          <p:cNvSpPr/>
          <p:nvPr/>
        </p:nvSpPr>
        <p:spPr>
          <a:xfrm>
            <a:off x="5092598" y="3323545"/>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2" name="Elipse 51"/>
          <p:cNvSpPr/>
          <p:nvPr/>
        </p:nvSpPr>
        <p:spPr>
          <a:xfrm>
            <a:off x="5176696" y="305875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3" name="Elipse 52"/>
          <p:cNvSpPr/>
          <p:nvPr/>
        </p:nvSpPr>
        <p:spPr>
          <a:xfrm>
            <a:off x="2909477" y="2223409"/>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4" name="Elipse 53"/>
          <p:cNvSpPr/>
          <p:nvPr/>
        </p:nvSpPr>
        <p:spPr>
          <a:xfrm>
            <a:off x="3104988" y="222340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5" name="Elipse 54"/>
          <p:cNvSpPr/>
          <p:nvPr/>
        </p:nvSpPr>
        <p:spPr>
          <a:xfrm>
            <a:off x="2882159" y="224137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6" name="Elipse 55"/>
          <p:cNvSpPr/>
          <p:nvPr/>
        </p:nvSpPr>
        <p:spPr>
          <a:xfrm>
            <a:off x="3168496" y="235567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7" name="Elipse 56"/>
          <p:cNvSpPr/>
          <p:nvPr/>
        </p:nvSpPr>
        <p:spPr>
          <a:xfrm>
            <a:off x="3095676" y="245146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8" name="Elipse 57"/>
          <p:cNvSpPr/>
          <p:nvPr/>
        </p:nvSpPr>
        <p:spPr>
          <a:xfrm>
            <a:off x="2909475" y="244003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59" name="Elipse 58"/>
          <p:cNvSpPr/>
          <p:nvPr/>
        </p:nvSpPr>
        <p:spPr>
          <a:xfrm>
            <a:off x="2993573" y="217523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0" name="Elipse 59"/>
          <p:cNvSpPr/>
          <p:nvPr/>
        </p:nvSpPr>
        <p:spPr>
          <a:xfrm>
            <a:off x="2944969" y="3806464"/>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1" name="Elipse 60"/>
          <p:cNvSpPr/>
          <p:nvPr/>
        </p:nvSpPr>
        <p:spPr>
          <a:xfrm>
            <a:off x="3140480" y="380646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2" name="Elipse 61"/>
          <p:cNvSpPr/>
          <p:nvPr/>
        </p:nvSpPr>
        <p:spPr>
          <a:xfrm>
            <a:off x="2917651" y="382442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3" name="Elipse 62"/>
          <p:cNvSpPr/>
          <p:nvPr/>
        </p:nvSpPr>
        <p:spPr>
          <a:xfrm>
            <a:off x="3203988" y="3938725"/>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4" name="Elipse 63"/>
          <p:cNvSpPr/>
          <p:nvPr/>
        </p:nvSpPr>
        <p:spPr>
          <a:xfrm>
            <a:off x="3131169" y="403451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5" name="Elipse 64"/>
          <p:cNvSpPr/>
          <p:nvPr/>
        </p:nvSpPr>
        <p:spPr>
          <a:xfrm>
            <a:off x="2944967" y="402308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6" name="Elipse 65"/>
          <p:cNvSpPr/>
          <p:nvPr/>
        </p:nvSpPr>
        <p:spPr>
          <a:xfrm>
            <a:off x="3029065" y="375829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7" name="Elipse 66"/>
          <p:cNvSpPr/>
          <p:nvPr/>
        </p:nvSpPr>
        <p:spPr>
          <a:xfrm>
            <a:off x="2894901" y="4158073"/>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8" name="Elipse 67"/>
          <p:cNvSpPr/>
          <p:nvPr/>
        </p:nvSpPr>
        <p:spPr>
          <a:xfrm>
            <a:off x="3090412" y="415807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69" name="Elipse 68"/>
          <p:cNvSpPr/>
          <p:nvPr/>
        </p:nvSpPr>
        <p:spPr>
          <a:xfrm>
            <a:off x="2867583" y="417603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0" name="Elipse 69"/>
          <p:cNvSpPr/>
          <p:nvPr/>
        </p:nvSpPr>
        <p:spPr>
          <a:xfrm>
            <a:off x="3153921" y="429033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1" name="Elipse 70"/>
          <p:cNvSpPr/>
          <p:nvPr/>
        </p:nvSpPr>
        <p:spPr>
          <a:xfrm>
            <a:off x="3081101" y="4386127"/>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2" name="Elipse 71"/>
          <p:cNvSpPr/>
          <p:nvPr/>
        </p:nvSpPr>
        <p:spPr>
          <a:xfrm>
            <a:off x="2894899" y="4374697"/>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3" name="Elipse 72"/>
          <p:cNvSpPr/>
          <p:nvPr/>
        </p:nvSpPr>
        <p:spPr>
          <a:xfrm>
            <a:off x="2978997" y="4109902"/>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4" name="Elipse 73"/>
          <p:cNvSpPr/>
          <p:nvPr/>
        </p:nvSpPr>
        <p:spPr>
          <a:xfrm>
            <a:off x="3187447" y="4043635"/>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5" name="Elipse 74"/>
          <p:cNvSpPr/>
          <p:nvPr/>
        </p:nvSpPr>
        <p:spPr>
          <a:xfrm>
            <a:off x="3382958" y="4043635"/>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6" name="Elipse 75"/>
          <p:cNvSpPr/>
          <p:nvPr/>
        </p:nvSpPr>
        <p:spPr>
          <a:xfrm>
            <a:off x="3160129" y="4061596"/>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7" name="Elipse 76"/>
          <p:cNvSpPr/>
          <p:nvPr/>
        </p:nvSpPr>
        <p:spPr>
          <a:xfrm>
            <a:off x="3446466" y="4175896"/>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8" name="Elipse 77"/>
          <p:cNvSpPr/>
          <p:nvPr/>
        </p:nvSpPr>
        <p:spPr>
          <a:xfrm>
            <a:off x="3373647" y="4271691"/>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79" name="Elipse 78"/>
          <p:cNvSpPr/>
          <p:nvPr/>
        </p:nvSpPr>
        <p:spPr>
          <a:xfrm>
            <a:off x="3187445" y="4260261"/>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80" name="Elipse 79"/>
          <p:cNvSpPr/>
          <p:nvPr/>
        </p:nvSpPr>
        <p:spPr>
          <a:xfrm>
            <a:off x="3271543" y="3995466"/>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2" name="Elipse 101"/>
          <p:cNvSpPr/>
          <p:nvPr/>
        </p:nvSpPr>
        <p:spPr>
          <a:xfrm>
            <a:off x="3172793" y="2097676"/>
            <a:ext cx="268333" cy="264794"/>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3" name="Elipse 102"/>
          <p:cNvSpPr/>
          <p:nvPr/>
        </p:nvSpPr>
        <p:spPr>
          <a:xfrm>
            <a:off x="3104988" y="222340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4" name="Elipse 103"/>
          <p:cNvSpPr/>
          <p:nvPr/>
        </p:nvSpPr>
        <p:spPr>
          <a:xfrm>
            <a:off x="3095676" y="245146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5" name="Elipse 104"/>
          <p:cNvSpPr/>
          <p:nvPr/>
        </p:nvSpPr>
        <p:spPr>
          <a:xfrm>
            <a:off x="2909475" y="244003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6" name="Elipse 105"/>
          <p:cNvSpPr/>
          <p:nvPr/>
        </p:nvSpPr>
        <p:spPr>
          <a:xfrm>
            <a:off x="2993573" y="217523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7" name="Elipse 106"/>
          <p:cNvSpPr/>
          <p:nvPr/>
        </p:nvSpPr>
        <p:spPr>
          <a:xfrm>
            <a:off x="3146844" y="208325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8" name="Elipse 107"/>
          <p:cNvSpPr/>
          <p:nvPr/>
        </p:nvSpPr>
        <p:spPr>
          <a:xfrm>
            <a:off x="3394251" y="208325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09" name="Elipse 108"/>
          <p:cNvSpPr/>
          <p:nvPr/>
        </p:nvSpPr>
        <p:spPr>
          <a:xfrm>
            <a:off x="3441124" y="218667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0" name="Elipse 109"/>
          <p:cNvSpPr/>
          <p:nvPr/>
        </p:nvSpPr>
        <p:spPr>
          <a:xfrm>
            <a:off x="3396423" y="2322196"/>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3" name="Forma libre 112"/>
          <p:cNvSpPr/>
          <p:nvPr/>
        </p:nvSpPr>
        <p:spPr>
          <a:xfrm>
            <a:off x="4178252" y="3833620"/>
            <a:ext cx="607423" cy="405007"/>
          </a:xfrm>
          <a:custGeom>
            <a:avLst/>
            <a:gdLst>
              <a:gd name="connsiteX0" fmla="*/ 235131 w 809897"/>
              <a:gd name="connsiteY0" fmla="*/ 265689 h 540009"/>
              <a:gd name="connsiteX1" fmla="*/ 235131 w 809897"/>
              <a:gd name="connsiteY1" fmla="*/ 265689 h 540009"/>
              <a:gd name="connsiteX2" fmla="*/ 326571 w 809897"/>
              <a:gd name="connsiteY2" fmla="*/ 187312 h 540009"/>
              <a:gd name="connsiteX3" fmla="*/ 457200 w 809897"/>
              <a:gd name="connsiteY3" fmla="*/ 161186 h 540009"/>
              <a:gd name="connsiteX4" fmla="*/ 470263 w 809897"/>
              <a:gd name="connsiteY4" fmla="*/ 108935 h 540009"/>
              <a:gd name="connsiteX5" fmla="*/ 483326 w 809897"/>
              <a:gd name="connsiteY5" fmla="*/ 69746 h 540009"/>
              <a:gd name="connsiteX6" fmla="*/ 692331 w 809897"/>
              <a:gd name="connsiteY6" fmla="*/ 30558 h 540009"/>
              <a:gd name="connsiteX7" fmla="*/ 783771 w 809897"/>
              <a:gd name="connsiteY7" fmla="*/ 43620 h 540009"/>
              <a:gd name="connsiteX8" fmla="*/ 809897 w 809897"/>
              <a:gd name="connsiteY8" fmla="*/ 82809 h 540009"/>
              <a:gd name="connsiteX9" fmla="*/ 796834 w 809897"/>
              <a:gd name="connsiteY9" fmla="*/ 278752 h 540009"/>
              <a:gd name="connsiteX10" fmla="*/ 770708 w 809897"/>
              <a:gd name="connsiteY10" fmla="*/ 357129 h 540009"/>
              <a:gd name="connsiteX11" fmla="*/ 757646 w 809897"/>
              <a:gd name="connsiteY11" fmla="*/ 396318 h 540009"/>
              <a:gd name="connsiteX12" fmla="*/ 548640 w 809897"/>
              <a:gd name="connsiteY12" fmla="*/ 435506 h 540009"/>
              <a:gd name="connsiteX13" fmla="*/ 457200 w 809897"/>
              <a:gd name="connsiteY13" fmla="*/ 448569 h 540009"/>
              <a:gd name="connsiteX14" fmla="*/ 339634 w 809897"/>
              <a:gd name="connsiteY14" fmla="*/ 487758 h 540009"/>
              <a:gd name="connsiteX15" fmla="*/ 300446 w 809897"/>
              <a:gd name="connsiteY15" fmla="*/ 500820 h 540009"/>
              <a:gd name="connsiteX16" fmla="*/ 156754 w 809897"/>
              <a:gd name="connsiteY16" fmla="*/ 487758 h 540009"/>
              <a:gd name="connsiteX17" fmla="*/ 130628 w 809897"/>
              <a:gd name="connsiteY17" fmla="*/ 448569 h 540009"/>
              <a:gd name="connsiteX18" fmla="*/ 39188 w 809897"/>
              <a:gd name="connsiteY18" fmla="*/ 422443 h 540009"/>
              <a:gd name="connsiteX19" fmla="*/ 13063 w 809897"/>
              <a:gd name="connsiteY19" fmla="*/ 500820 h 540009"/>
              <a:gd name="connsiteX20" fmla="*/ 0 w 809897"/>
              <a:gd name="connsiteY20" fmla="*/ 540009 h 540009"/>
              <a:gd name="connsiteX21" fmla="*/ 13063 w 809897"/>
              <a:gd name="connsiteY21" fmla="*/ 370192 h 540009"/>
              <a:gd name="connsiteX22" fmla="*/ 52251 w 809897"/>
              <a:gd name="connsiteY22" fmla="*/ 344066 h 540009"/>
              <a:gd name="connsiteX23" fmla="*/ 117566 w 809897"/>
              <a:gd name="connsiteY23" fmla="*/ 291815 h 540009"/>
              <a:gd name="connsiteX24" fmla="*/ 156754 w 809897"/>
              <a:gd name="connsiteY24" fmla="*/ 265689 h 540009"/>
              <a:gd name="connsiteX25" fmla="*/ 235131 w 809897"/>
              <a:gd name="connsiteY25" fmla="*/ 265689 h 54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9897" h="540009">
                <a:moveTo>
                  <a:pt x="235131" y="265689"/>
                </a:moveTo>
                <a:lnTo>
                  <a:pt x="235131" y="265689"/>
                </a:lnTo>
                <a:cubicBezTo>
                  <a:pt x="265611" y="239563"/>
                  <a:pt x="293683" y="210333"/>
                  <a:pt x="326571" y="187312"/>
                </a:cubicBezTo>
                <a:cubicBezTo>
                  <a:pt x="349955" y="170943"/>
                  <a:pt x="452783" y="161817"/>
                  <a:pt x="457200" y="161186"/>
                </a:cubicBezTo>
                <a:cubicBezTo>
                  <a:pt x="461554" y="143769"/>
                  <a:pt x="465331" y="126197"/>
                  <a:pt x="470263" y="108935"/>
                </a:cubicBezTo>
                <a:cubicBezTo>
                  <a:pt x="474046" y="95695"/>
                  <a:pt x="472121" y="77749"/>
                  <a:pt x="483326" y="69746"/>
                </a:cubicBezTo>
                <a:cubicBezTo>
                  <a:pt x="528867" y="37216"/>
                  <a:pt x="652444" y="34546"/>
                  <a:pt x="692331" y="30558"/>
                </a:cubicBezTo>
                <a:cubicBezTo>
                  <a:pt x="802432" y="-6143"/>
                  <a:pt x="752669" y="-18583"/>
                  <a:pt x="783771" y="43620"/>
                </a:cubicBezTo>
                <a:cubicBezTo>
                  <a:pt x="790792" y="57662"/>
                  <a:pt x="801188" y="69746"/>
                  <a:pt x="809897" y="82809"/>
                </a:cubicBezTo>
                <a:cubicBezTo>
                  <a:pt x="805543" y="148123"/>
                  <a:pt x="806091" y="213951"/>
                  <a:pt x="796834" y="278752"/>
                </a:cubicBezTo>
                <a:cubicBezTo>
                  <a:pt x="792939" y="306014"/>
                  <a:pt x="779416" y="331003"/>
                  <a:pt x="770708" y="357129"/>
                </a:cubicBezTo>
                <a:cubicBezTo>
                  <a:pt x="766354" y="370192"/>
                  <a:pt x="769103" y="388680"/>
                  <a:pt x="757646" y="396318"/>
                </a:cubicBezTo>
                <a:cubicBezTo>
                  <a:pt x="669130" y="455327"/>
                  <a:pt x="741664" y="416203"/>
                  <a:pt x="548640" y="435506"/>
                </a:cubicBezTo>
                <a:cubicBezTo>
                  <a:pt x="518003" y="438570"/>
                  <a:pt x="487680" y="444215"/>
                  <a:pt x="457200" y="448569"/>
                </a:cubicBezTo>
                <a:lnTo>
                  <a:pt x="339634" y="487758"/>
                </a:lnTo>
                <a:lnTo>
                  <a:pt x="300446" y="500820"/>
                </a:lnTo>
                <a:cubicBezTo>
                  <a:pt x="252549" y="496466"/>
                  <a:pt x="202722" y="501902"/>
                  <a:pt x="156754" y="487758"/>
                </a:cubicBezTo>
                <a:cubicBezTo>
                  <a:pt x="141748" y="483141"/>
                  <a:pt x="142887" y="458377"/>
                  <a:pt x="130628" y="448569"/>
                </a:cubicBezTo>
                <a:cubicBezTo>
                  <a:pt x="122109" y="441754"/>
                  <a:pt x="42602" y="423297"/>
                  <a:pt x="39188" y="422443"/>
                </a:cubicBezTo>
                <a:lnTo>
                  <a:pt x="13063" y="500820"/>
                </a:lnTo>
                <a:lnTo>
                  <a:pt x="0" y="540009"/>
                </a:lnTo>
                <a:cubicBezTo>
                  <a:pt x="4354" y="483403"/>
                  <a:pt x="-1565" y="425048"/>
                  <a:pt x="13063" y="370192"/>
                </a:cubicBezTo>
                <a:cubicBezTo>
                  <a:pt x="17108" y="355023"/>
                  <a:pt x="41150" y="355167"/>
                  <a:pt x="52251" y="344066"/>
                </a:cubicBezTo>
                <a:cubicBezTo>
                  <a:pt x="111336" y="284981"/>
                  <a:pt x="41275" y="317245"/>
                  <a:pt x="117566" y="291815"/>
                </a:cubicBezTo>
                <a:cubicBezTo>
                  <a:pt x="130629" y="283106"/>
                  <a:pt x="142324" y="271873"/>
                  <a:pt x="156754" y="265689"/>
                </a:cubicBezTo>
                <a:cubicBezTo>
                  <a:pt x="173256" y="258617"/>
                  <a:pt x="222068" y="265689"/>
                  <a:pt x="235131" y="265689"/>
                </a:cubicBezTo>
                <a:close/>
              </a:path>
            </a:pathLst>
          </a:custGeom>
          <a:solidFill>
            <a:srgbClr val="FFC000"/>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4" name="Elipse 113"/>
          <p:cNvSpPr/>
          <p:nvPr/>
        </p:nvSpPr>
        <p:spPr>
          <a:xfrm>
            <a:off x="4785672" y="3928723"/>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5" name="Elipse 114"/>
          <p:cNvSpPr/>
          <p:nvPr/>
        </p:nvSpPr>
        <p:spPr>
          <a:xfrm>
            <a:off x="4636336" y="4172629"/>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6" name="Elipse 115"/>
          <p:cNvSpPr/>
          <p:nvPr/>
        </p:nvSpPr>
        <p:spPr>
          <a:xfrm>
            <a:off x="4370883" y="4201887"/>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7" name="Elipse 116"/>
          <p:cNvSpPr/>
          <p:nvPr/>
        </p:nvSpPr>
        <p:spPr>
          <a:xfrm>
            <a:off x="4361566" y="3936547"/>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8" name="Elipse 117"/>
          <p:cNvSpPr/>
          <p:nvPr/>
        </p:nvSpPr>
        <p:spPr>
          <a:xfrm>
            <a:off x="4187831" y="4171812"/>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19" name="Elipse 118"/>
          <p:cNvSpPr/>
          <p:nvPr/>
        </p:nvSpPr>
        <p:spPr>
          <a:xfrm>
            <a:off x="4653026" y="3824697"/>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0" name="Elipse 119"/>
          <p:cNvSpPr/>
          <p:nvPr/>
        </p:nvSpPr>
        <p:spPr>
          <a:xfrm>
            <a:off x="2849604" y="282998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1" name="Elipse 120"/>
          <p:cNvSpPr/>
          <p:nvPr/>
        </p:nvSpPr>
        <p:spPr>
          <a:xfrm>
            <a:off x="2521849" y="3150299"/>
            <a:ext cx="60525" cy="71574"/>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2" name="Elipse 121"/>
          <p:cNvSpPr/>
          <p:nvPr/>
        </p:nvSpPr>
        <p:spPr>
          <a:xfrm>
            <a:off x="2803569" y="3102130"/>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3" name="Elipse 122"/>
          <p:cNvSpPr/>
          <p:nvPr/>
        </p:nvSpPr>
        <p:spPr>
          <a:xfrm>
            <a:off x="2770737" y="3331476"/>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4" name="Elipse 123"/>
          <p:cNvSpPr/>
          <p:nvPr/>
        </p:nvSpPr>
        <p:spPr>
          <a:xfrm>
            <a:off x="2571019" y="3318894"/>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5" name="Elipse 124"/>
          <p:cNvSpPr/>
          <p:nvPr/>
        </p:nvSpPr>
        <p:spPr>
          <a:xfrm>
            <a:off x="2500368" y="2944288"/>
            <a:ext cx="72820" cy="73478"/>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6" name="Elipse 125"/>
          <p:cNvSpPr/>
          <p:nvPr/>
        </p:nvSpPr>
        <p:spPr>
          <a:xfrm>
            <a:off x="2643838" y="2701385"/>
            <a:ext cx="73298" cy="101711"/>
          </a:xfrm>
          <a:prstGeom prst="ellipse">
            <a:avLst/>
          </a:prstGeom>
          <a:no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7" name="Forma libre 126"/>
          <p:cNvSpPr/>
          <p:nvPr/>
        </p:nvSpPr>
        <p:spPr>
          <a:xfrm>
            <a:off x="2525425" y="2738125"/>
            <a:ext cx="314554" cy="617509"/>
          </a:xfrm>
          <a:custGeom>
            <a:avLst/>
            <a:gdLst>
              <a:gd name="connsiteX0" fmla="*/ 419405 w 419405"/>
              <a:gd name="connsiteY0" fmla="*/ 157139 h 823345"/>
              <a:gd name="connsiteX1" fmla="*/ 419405 w 419405"/>
              <a:gd name="connsiteY1" fmla="*/ 157139 h 823345"/>
              <a:gd name="connsiteX2" fmla="*/ 406342 w 419405"/>
              <a:gd name="connsiteY2" fmla="*/ 340019 h 823345"/>
              <a:gd name="connsiteX3" fmla="*/ 393279 w 419405"/>
              <a:gd name="connsiteY3" fmla="*/ 379208 h 823345"/>
              <a:gd name="connsiteX4" fmla="*/ 341028 w 419405"/>
              <a:gd name="connsiteY4" fmla="*/ 392270 h 823345"/>
              <a:gd name="connsiteX5" fmla="*/ 380216 w 419405"/>
              <a:gd name="connsiteY5" fmla="*/ 588213 h 823345"/>
              <a:gd name="connsiteX6" fmla="*/ 367153 w 419405"/>
              <a:gd name="connsiteY6" fmla="*/ 627402 h 823345"/>
              <a:gd name="connsiteX7" fmla="*/ 354091 w 419405"/>
              <a:gd name="connsiteY7" fmla="*/ 797219 h 823345"/>
              <a:gd name="connsiteX8" fmla="*/ 275713 w 419405"/>
              <a:gd name="connsiteY8" fmla="*/ 823345 h 823345"/>
              <a:gd name="connsiteX9" fmla="*/ 158148 w 419405"/>
              <a:gd name="connsiteY9" fmla="*/ 771093 h 823345"/>
              <a:gd name="connsiteX10" fmla="*/ 105896 w 419405"/>
              <a:gd name="connsiteY10" fmla="*/ 640465 h 823345"/>
              <a:gd name="connsiteX11" fmla="*/ 118959 w 419405"/>
              <a:gd name="connsiteY11" fmla="*/ 575150 h 823345"/>
              <a:gd name="connsiteX12" fmla="*/ 158148 w 419405"/>
              <a:gd name="connsiteY12" fmla="*/ 562088 h 823345"/>
              <a:gd name="connsiteX13" fmla="*/ 132022 w 419405"/>
              <a:gd name="connsiteY13" fmla="*/ 522899 h 823345"/>
              <a:gd name="connsiteX14" fmla="*/ 53645 w 419405"/>
              <a:gd name="connsiteY14" fmla="*/ 483710 h 823345"/>
              <a:gd name="connsiteX15" fmla="*/ 14456 w 419405"/>
              <a:gd name="connsiteY15" fmla="*/ 353082 h 823345"/>
              <a:gd name="connsiteX16" fmla="*/ 53645 w 419405"/>
              <a:gd name="connsiteY16" fmla="*/ 326956 h 823345"/>
              <a:gd name="connsiteX17" fmla="*/ 79771 w 419405"/>
              <a:gd name="connsiteY17" fmla="*/ 287768 h 823345"/>
              <a:gd name="connsiteX18" fmla="*/ 92833 w 419405"/>
              <a:gd name="connsiteY18" fmla="*/ 52636 h 823345"/>
              <a:gd name="connsiteX19" fmla="*/ 210399 w 419405"/>
              <a:gd name="connsiteY19" fmla="*/ 39573 h 823345"/>
              <a:gd name="connsiteX20" fmla="*/ 367153 w 419405"/>
              <a:gd name="connsiteY20" fmla="*/ 26510 h 823345"/>
              <a:gd name="connsiteX21" fmla="*/ 380216 w 419405"/>
              <a:gd name="connsiteY21" fmla="*/ 91825 h 823345"/>
              <a:gd name="connsiteX22" fmla="*/ 419405 w 419405"/>
              <a:gd name="connsiteY22" fmla="*/ 117950 h 823345"/>
              <a:gd name="connsiteX23" fmla="*/ 419405 w 419405"/>
              <a:gd name="connsiteY23" fmla="*/ 157139 h 82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405" h="823345">
                <a:moveTo>
                  <a:pt x="419405" y="157139"/>
                </a:moveTo>
                <a:lnTo>
                  <a:pt x="419405" y="157139"/>
                </a:lnTo>
                <a:cubicBezTo>
                  <a:pt x="415051" y="218099"/>
                  <a:pt x="413483" y="279322"/>
                  <a:pt x="406342" y="340019"/>
                </a:cubicBezTo>
                <a:cubicBezTo>
                  <a:pt x="404733" y="353694"/>
                  <a:pt x="404031" y="370606"/>
                  <a:pt x="393279" y="379208"/>
                </a:cubicBezTo>
                <a:cubicBezTo>
                  <a:pt x="379260" y="390423"/>
                  <a:pt x="358445" y="387916"/>
                  <a:pt x="341028" y="392270"/>
                </a:cubicBezTo>
                <a:cubicBezTo>
                  <a:pt x="409885" y="495557"/>
                  <a:pt x="403359" y="449359"/>
                  <a:pt x="380216" y="588213"/>
                </a:cubicBezTo>
                <a:cubicBezTo>
                  <a:pt x="377952" y="601795"/>
                  <a:pt x="371507" y="614339"/>
                  <a:pt x="367153" y="627402"/>
                </a:cubicBezTo>
                <a:cubicBezTo>
                  <a:pt x="362799" y="684008"/>
                  <a:pt x="378099" y="745772"/>
                  <a:pt x="354091" y="797219"/>
                </a:cubicBezTo>
                <a:cubicBezTo>
                  <a:pt x="342445" y="822175"/>
                  <a:pt x="275713" y="823345"/>
                  <a:pt x="275713" y="823345"/>
                </a:cubicBezTo>
                <a:cubicBezTo>
                  <a:pt x="182442" y="792254"/>
                  <a:pt x="220250" y="812495"/>
                  <a:pt x="158148" y="771093"/>
                </a:cubicBezTo>
                <a:cubicBezTo>
                  <a:pt x="125864" y="674242"/>
                  <a:pt x="144338" y="717347"/>
                  <a:pt x="105896" y="640465"/>
                </a:cubicBezTo>
                <a:cubicBezTo>
                  <a:pt x="110250" y="618693"/>
                  <a:pt x="106643" y="593624"/>
                  <a:pt x="118959" y="575150"/>
                </a:cubicBezTo>
                <a:cubicBezTo>
                  <a:pt x="126597" y="563693"/>
                  <a:pt x="154808" y="575446"/>
                  <a:pt x="158148" y="562088"/>
                </a:cubicBezTo>
                <a:cubicBezTo>
                  <a:pt x="161956" y="546857"/>
                  <a:pt x="143123" y="534000"/>
                  <a:pt x="132022" y="522899"/>
                </a:cubicBezTo>
                <a:cubicBezTo>
                  <a:pt x="106699" y="497576"/>
                  <a:pt x="85518" y="494334"/>
                  <a:pt x="53645" y="483710"/>
                </a:cubicBezTo>
                <a:cubicBezTo>
                  <a:pt x="21572" y="435602"/>
                  <a:pt x="-23455" y="409947"/>
                  <a:pt x="14456" y="353082"/>
                </a:cubicBezTo>
                <a:cubicBezTo>
                  <a:pt x="23165" y="340019"/>
                  <a:pt x="40582" y="335665"/>
                  <a:pt x="53645" y="326956"/>
                </a:cubicBezTo>
                <a:cubicBezTo>
                  <a:pt x="62354" y="313893"/>
                  <a:pt x="77551" y="303310"/>
                  <a:pt x="79771" y="287768"/>
                </a:cubicBezTo>
                <a:cubicBezTo>
                  <a:pt x="90872" y="210059"/>
                  <a:pt x="56273" y="122101"/>
                  <a:pt x="92833" y="52636"/>
                </a:cubicBezTo>
                <a:cubicBezTo>
                  <a:pt x="111197" y="17744"/>
                  <a:pt x="171210" y="43927"/>
                  <a:pt x="210399" y="39573"/>
                </a:cubicBezTo>
                <a:cubicBezTo>
                  <a:pt x="261930" y="5221"/>
                  <a:pt x="285385" y="-22551"/>
                  <a:pt x="367153" y="26510"/>
                </a:cubicBezTo>
                <a:cubicBezTo>
                  <a:pt x="386192" y="37933"/>
                  <a:pt x="369200" y="72548"/>
                  <a:pt x="380216" y="91825"/>
                </a:cubicBezTo>
                <a:cubicBezTo>
                  <a:pt x="388005" y="105456"/>
                  <a:pt x="408304" y="106849"/>
                  <a:pt x="419405" y="117950"/>
                </a:cubicBezTo>
                <a:lnTo>
                  <a:pt x="419405" y="157139"/>
                </a:lnTo>
                <a:close/>
              </a:path>
            </a:pathLst>
          </a:custGeom>
          <a:solidFill>
            <a:srgbClr val="FFC000"/>
          </a:solidFill>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8" name="Flecha arriba 127"/>
          <p:cNvSpPr/>
          <p:nvPr/>
        </p:nvSpPr>
        <p:spPr>
          <a:xfrm>
            <a:off x="1715180" y="2218645"/>
            <a:ext cx="528528" cy="1366159"/>
          </a:xfrm>
          <a:prstGeom prst="upArrow">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129" name="CuadroTexto 128"/>
          <p:cNvSpPr txBox="1"/>
          <p:nvPr/>
        </p:nvSpPr>
        <p:spPr>
          <a:xfrm>
            <a:off x="1355212" y="3783640"/>
            <a:ext cx="1223861" cy="300082"/>
          </a:xfrm>
          <a:prstGeom prst="rect">
            <a:avLst/>
          </a:prstGeom>
          <a:noFill/>
        </p:spPr>
        <p:txBody>
          <a:bodyPr wrap="none" lIns="68580" tIns="34290" rIns="68580" bIns="34290" rtlCol="0">
            <a:spAutoFit/>
          </a:bodyPr>
          <a:lstStyle/>
          <a:p>
            <a:r>
              <a:rPr lang="es-AR" sz="1500" dirty="0">
                <a:latin typeface="Arial" panose="020B0604020202020204" pitchFamily="34" charset="0"/>
                <a:cs typeface="Arial" panose="020B0604020202020204" pitchFamily="34" charset="0"/>
              </a:rPr>
              <a:t>FLOTACIÓN</a:t>
            </a:r>
          </a:p>
        </p:txBody>
      </p:sp>
      <p:sp>
        <p:nvSpPr>
          <p:cNvPr id="4" name="CuadroTexto 3"/>
          <p:cNvSpPr txBox="1"/>
          <p:nvPr/>
        </p:nvSpPr>
        <p:spPr>
          <a:xfrm>
            <a:off x="5874112" y="2932679"/>
            <a:ext cx="1898288" cy="1361911"/>
          </a:xfrm>
          <a:prstGeom prst="rect">
            <a:avLst/>
          </a:prstGeom>
          <a:noFill/>
        </p:spPr>
        <p:txBody>
          <a:bodyPr wrap="square" lIns="68580" tIns="34290" rIns="68580" bIns="34290" rtlCol="0">
            <a:spAutoFit/>
          </a:bodyPr>
          <a:lstStyle/>
          <a:p>
            <a:pPr marL="214313" indent="-214313">
              <a:buClr>
                <a:srgbClr val="0070C0"/>
              </a:buClr>
              <a:buFont typeface="Arial" panose="020B0604020202020204" pitchFamily="34" charset="0"/>
              <a:buChar char="•"/>
            </a:pPr>
            <a:r>
              <a:rPr lang="es-AR" dirty="0">
                <a:latin typeface="Arial" panose="020B0604020202020204" pitchFamily="34" charset="0"/>
                <a:cs typeface="Arial" panose="020B0604020202020204" pitchFamily="34" charset="0"/>
              </a:rPr>
              <a:t>Aumenta </a:t>
            </a:r>
            <a:r>
              <a:rPr lang="es-AR" dirty="0" smtClean="0">
                <a:latin typeface="Arial" panose="020B0604020202020204" pitchFamily="34" charset="0"/>
                <a:cs typeface="Arial" panose="020B0604020202020204" pitchFamily="34" charset="0"/>
              </a:rPr>
              <a:t>la blancura </a:t>
            </a:r>
            <a:r>
              <a:rPr lang="es-AR" dirty="0">
                <a:latin typeface="Arial" panose="020B0604020202020204" pitchFamily="34" charset="0"/>
                <a:cs typeface="Arial" panose="020B0604020202020204" pitchFamily="34" charset="0"/>
              </a:rPr>
              <a:t>del papel</a:t>
            </a:r>
          </a:p>
          <a:p>
            <a:pPr marL="214313" indent="-214313">
              <a:buClr>
                <a:srgbClr val="0070C0"/>
              </a:buClr>
              <a:buFont typeface="Arial" panose="020B0604020202020204" pitchFamily="34" charset="0"/>
              <a:buChar char="•"/>
            </a:pPr>
            <a:r>
              <a:rPr lang="es-AR" dirty="0">
                <a:latin typeface="Arial" panose="020B0604020202020204" pitchFamily="34" charset="0"/>
                <a:cs typeface="Arial" panose="020B0604020202020204" pitchFamily="34" charset="0"/>
              </a:rPr>
              <a:t>Aumenta </a:t>
            </a:r>
            <a:r>
              <a:rPr lang="es-AR" dirty="0" smtClean="0">
                <a:latin typeface="Arial" panose="020B0604020202020204" pitchFamily="34" charset="0"/>
                <a:cs typeface="Arial" panose="020B0604020202020204" pitchFamily="34" charset="0"/>
              </a:rPr>
              <a:t>la purga </a:t>
            </a:r>
            <a:r>
              <a:rPr lang="es-AR" dirty="0">
                <a:latin typeface="Arial" panose="020B0604020202020204" pitchFamily="34" charset="0"/>
                <a:cs typeface="Arial" panose="020B0604020202020204" pitchFamily="34" charset="0"/>
              </a:rPr>
              <a:t>de </a:t>
            </a:r>
            <a:r>
              <a:rPr lang="es-AR" dirty="0" err="1">
                <a:latin typeface="Arial" panose="020B0604020202020204" pitchFamily="34" charset="0"/>
                <a:cs typeface="Arial" panose="020B0604020202020204" pitchFamily="34" charset="0"/>
              </a:rPr>
              <a:t>stickies</a:t>
            </a:r>
            <a:endParaRPr lang="es-AR" dirty="0">
              <a:latin typeface="Arial" panose="020B0604020202020204" pitchFamily="34" charset="0"/>
              <a:cs typeface="Arial" panose="020B0604020202020204" pitchFamily="34" charset="0"/>
            </a:endParaRPr>
          </a:p>
          <a:p>
            <a:pPr marL="214313" indent="-214313">
              <a:buClr>
                <a:srgbClr val="0070C0"/>
              </a:buClr>
              <a:buFont typeface="Arial" panose="020B0604020202020204" pitchFamily="34" charset="0"/>
              <a:buChar char="•"/>
            </a:pPr>
            <a:r>
              <a:rPr lang="es-AR" dirty="0">
                <a:latin typeface="Arial" panose="020B0604020202020204" pitchFamily="34" charset="0"/>
                <a:cs typeface="Arial" panose="020B0604020202020204" pitchFamily="34" charset="0"/>
              </a:rPr>
              <a:t>Mejora </a:t>
            </a:r>
            <a:r>
              <a:rPr lang="es-AR" dirty="0" smtClean="0">
                <a:latin typeface="Arial" panose="020B0604020202020204" pitchFamily="34" charset="0"/>
                <a:cs typeface="Arial" panose="020B0604020202020204" pitchFamily="34" charset="0"/>
              </a:rPr>
              <a:t>la limpieza </a:t>
            </a:r>
            <a:r>
              <a:rPr lang="es-AR" dirty="0">
                <a:latin typeface="Arial" panose="020B0604020202020204" pitchFamily="34" charset="0"/>
                <a:cs typeface="Arial" panose="020B0604020202020204" pitchFamily="34" charset="0"/>
              </a:rPr>
              <a:t>de </a:t>
            </a:r>
            <a:r>
              <a:rPr lang="es-AR" dirty="0" smtClean="0">
                <a:latin typeface="Arial" panose="020B0604020202020204" pitchFamily="34" charset="0"/>
                <a:cs typeface="Arial" panose="020B0604020202020204" pitchFamily="34" charset="0"/>
              </a:rPr>
              <a:t>la máquina</a:t>
            </a:r>
            <a:endParaRPr lang="es-AR" dirty="0">
              <a:latin typeface="Arial" panose="020B0604020202020204" pitchFamily="34" charset="0"/>
              <a:cs typeface="Arial" panose="020B0604020202020204" pitchFamily="34" charset="0"/>
            </a:endParaRPr>
          </a:p>
        </p:txBody>
      </p:sp>
      <p:sp>
        <p:nvSpPr>
          <p:cNvPr id="89" name="Text Placeholder 22"/>
          <p:cNvSpPr>
            <a:spLocks noGrp="1"/>
          </p:cNvSpPr>
          <p:nvPr>
            <p:ph type="body" idx="10"/>
          </p:nvPr>
        </p:nvSpPr>
        <p:spPr>
          <a:xfrm>
            <a:off x="717519" y="873368"/>
            <a:ext cx="5603537" cy="615672"/>
          </a:xfrm>
        </p:spPr>
        <p:txBody>
          <a:bodyPr/>
          <a:lstStyle/>
          <a:p>
            <a:r>
              <a:rPr lang="es-AR" sz="1800" dirty="0" err="1">
                <a:latin typeface="Arial" panose="020B0604020202020204" pitchFamily="34" charset="0"/>
                <a:cs typeface="Arial" panose="020B0604020202020204" pitchFamily="34" charset="0"/>
              </a:rPr>
              <a:t>Cartaspers</a:t>
            </a:r>
            <a:r>
              <a:rPr lang="es-AR" sz="1800" dirty="0">
                <a:latin typeface="Arial" panose="020B0604020202020204" pitchFamily="34" charset="0"/>
                <a:cs typeface="Arial" panose="020B0604020202020204" pitchFamily="34" charset="0"/>
              </a:rPr>
              <a:t> SCH en celdas de </a:t>
            </a:r>
            <a:r>
              <a:rPr lang="es-AR" sz="1800" dirty="0" err="1" smtClean="0">
                <a:latin typeface="Arial" panose="020B0604020202020204" pitchFamily="34" charset="0"/>
                <a:cs typeface="Arial" panose="020B0604020202020204" pitchFamily="34" charset="0"/>
              </a:rPr>
              <a:t>destintado</a:t>
            </a:r>
            <a:endParaRPr lang="es-AR" sz="1800" dirty="0" smtClean="0">
              <a:latin typeface="Arial" panose="020B0604020202020204" pitchFamily="34" charset="0"/>
              <a:cs typeface="Arial" panose="020B0604020202020204" pitchFamily="34" charset="0"/>
            </a:endParaRPr>
          </a:p>
          <a:p>
            <a:r>
              <a:rPr lang="es-AR" sz="1800" dirty="0" smtClean="0">
                <a:latin typeface="Arial" panose="020B0604020202020204" pitchFamily="34" charset="0"/>
                <a:cs typeface="Arial" panose="020B0604020202020204" pitchFamily="34" charset="0"/>
              </a:rPr>
              <a:t>Mecanismo</a:t>
            </a:r>
            <a:endParaRPr lang="es-AR" sz="1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 xmlns:p14="http://schemas.microsoft.com/office/powerpoint/2010/main" val="3575584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38177" y="613500"/>
            <a:ext cx="5603537" cy="615672"/>
          </a:xfrm>
        </p:spPr>
        <p:txBody>
          <a:bodyPr/>
          <a:lstStyle/>
          <a:p>
            <a:r>
              <a:rPr lang="es-AR" sz="1800" dirty="0" err="1" smtClean="0"/>
              <a:t>Cartaspers</a:t>
            </a:r>
            <a:r>
              <a:rPr lang="es-AR" sz="1800" dirty="0" smtClean="0"/>
              <a:t> SCH en producción de Celulosa</a:t>
            </a:r>
          </a:p>
          <a:p>
            <a:r>
              <a:rPr lang="es-AR" sz="1800" dirty="0" smtClean="0"/>
              <a:t>Talco vs </a:t>
            </a:r>
            <a:r>
              <a:rPr lang="es-AR" sz="1800" dirty="0" err="1" smtClean="0"/>
              <a:t>Cartaspers</a:t>
            </a:r>
            <a:r>
              <a:rPr lang="es-AR" sz="1800" dirty="0" smtClean="0"/>
              <a:t> SCH</a:t>
            </a:r>
            <a:endParaRPr lang="es-AR" sz="1800" dirty="0"/>
          </a:p>
        </p:txBody>
      </p:sp>
      <p:sp>
        <p:nvSpPr>
          <p:cNvPr id="3" name="Text Placeholder 2"/>
          <p:cNvSpPr>
            <a:spLocks noGrp="1"/>
          </p:cNvSpPr>
          <p:nvPr>
            <p:ph type="body" idx="11"/>
          </p:nvPr>
        </p:nvSpPr>
        <p:spPr>
          <a:xfrm>
            <a:off x="638175" y="1381128"/>
            <a:ext cx="3905250" cy="3430616"/>
          </a:xfrm>
          <a:ln w="38100">
            <a:solidFill>
              <a:srgbClr val="0092D2"/>
            </a:solidFill>
          </a:ln>
        </p:spPr>
        <p:txBody>
          <a:bodyPr>
            <a:normAutofit/>
          </a:bodyPr>
          <a:lstStyle/>
          <a:p>
            <a:pPr algn="ctr"/>
            <a:r>
              <a:rPr sz="1500" b="1" u="sng">
                <a:latin typeface="Arial" panose="020B0604020202020204" pitchFamily="34" charset="0"/>
                <a:cs typeface="Arial" panose="020B0604020202020204" pitchFamily="34" charset="0"/>
              </a:rPr>
              <a:t>Talco</a:t>
            </a:r>
          </a:p>
          <a:p>
            <a:pPr marL="214313" indent="-214313">
              <a:buClr>
                <a:srgbClr val="FF0000"/>
              </a:buClr>
              <a:buFont typeface="Arial" panose="020B0604020202020204" pitchFamily="34" charset="0"/>
              <a:buChar char="•"/>
            </a:pPr>
            <a:r>
              <a:rPr sz="1400">
                <a:latin typeface="Arial" panose="020B0604020202020204" pitchFamily="34" charset="0"/>
                <a:cs typeface="Arial" panose="020B0604020202020204" pitchFamily="34" charset="0"/>
              </a:rPr>
              <a:t>El </a:t>
            </a:r>
            <a:r>
              <a:rPr sz="1400" err="1">
                <a:latin typeface="Arial" panose="020B0604020202020204" pitchFamily="34" charset="0"/>
                <a:cs typeface="Arial" panose="020B0604020202020204" pitchFamily="34" charset="0"/>
              </a:rPr>
              <a:t>tamaño</a:t>
            </a:r>
            <a:r>
              <a:rPr sz="1400">
                <a:latin typeface="Arial" panose="020B0604020202020204" pitchFamily="34" charset="0"/>
                <a:cs typeface="Arial" panose="020B0604020202020204" pitchFamily="34" charset="0"/>
              </a:rPr>
              <a:t> de </a:t>
            </a:r>
            <a:r>
              <a:rPr sz="1400" err="1">
                <a:latin typeface="Arial" panose="020B0604020202020204" pitchFamily="34" charset="0"/>
                <a:cs typeface="Arial" panose="020B0604020202020204" pitchFamily="34" charset="0"/>
              </a:rPr>
              <a:t>partícula</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es</a:t>
            </a:r>
            <a:r>
              <a:rPr sz="1400">
                <a:latin typeface="Arial" panose="020B0604020202020204" pitchFamily="34" charset="0"/>
                <a:cs typeface="Arial" panose="020B0604020202020204" pitchFamily="34" charset="0"/>
              </a:rPr>
              <a:t> superior al del pitch, </a:t>
            </a:r>
            <a:r>
              <a:rPr sz="1400" err="1">
                <a:latin typeface="Arial" panose="020B0604020202020204" pitchFamily="34" charset="0"/>
                <a:cs typeface="Arial" panose="020B0604020202020204" pitchFamily="34" charset="0"/>
              </a:rPr>
              <a:t>por</a:t>
            </a:r>
            <a:r>
              <a:rPr sz="1400">
                <a:latin typeface="Arial" panose="020B0604020202020204" pitchFamily="34" charset="0"/>
                <a:cs typeface="Arial" panose="020B0604020202020204" pitchFamily="34" charset="0"/>
              </a:rPr>
              <a:t> lo </a:t>
            </a:r>
            <a:r>
              <a:rPr sz="1400" err="1">
                <a:latin typeface="Arial" panose="020B0604020202020204" pitchFamily="34" charset="0"/>
                <a:cs typeface="Arial" panose="020B0604020202020204" pitchFamily="34" charset="0"/>
              </a:rPr>
              <a:t>tanto</a:t>
            </a:r>
            <a:r>
              <a:rPr sz="1400">
                <a:latin typeface="Arial" panose="020B0604020202020204" pitchFamily="34" charset="0"/>
                <a:cs typeface="Arial" panose="020B0604020202020204" pitchFamily="34" charset="0"/>
              </a:rPr>
              <a:t> el pitch </a:t>
            </a:r>
            <a:r>
              <a:rPr sz="1400" err="1">
                <a:latin typeface="Arial" panose="020B0604020202020204" pitchFamily="34" charset="0"/>
                <a:cs typeface="Arial" panose="020B0604020202020204" pitchFamily="34" charset="0"/>
              </a:rPr>
              <a:t>está</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normalmente</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por</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afuera</a:t>
            </a:r>
            <a:r>
              <a:rPr sz="1400">
                <a:latin typeface="Arial" panose="020B0604020202020204" pitchFamily="34" charset="0"/>
                <a:cs typeface="Arial" panose="020B0604020202020204" pitchFamily="34" charset="0"/>
              </a:rPr>
              <a:t> del </a:t>
            </a:r>
            <a:r>
              <a:rPr sz="1400" err="1">
                <a:latin typeface="Arial" panose="020B0604020202020204" pitchFamily="34" charset="0"/>
                <a:cs typeface="Arial" panose="020B0604020202020204" pitchFamily="34" charset="0"/>
              </a:rPr>
              <a:t>aglomerado</a:t>
            </a:r>
            <a:r>
              <a:rPr sz="1400">
                <a:latin typeface="Arial" panose="020B0604020202020204" pitchFamily="34" charset="0"/>
                <a:cs typeface="Arial" panose="020B0604020202020204" pitchFamily="34" charset="0"/>
              </a:rPr>
              <a:t>.</a:t>
            </a:r>
          </a:p>
          <a:p>
            <a:pPr marL="214313" indent="-214313">
              <a:buClr>
                <a:srgbClr val="FF0000"/>
              </a:buClr>
              <a:buFont typeface="Arial" panose="020B0604020202020204" pitchFamily="34" charset="0"/>
              <a:buChar char="•"/>
            </a:pPr>
            <a:r>
              <a:rPr sz="1400" err="1">
                <a:latin typeface="Arial" panose="020B0604020202020204" pitchFamily="34" charset="0"/>
                <a:cs typeface="Arial" panose="020B0604020202020204" pitchFamily="34" charset="0"/>
              </a:rPr>
              <a:t>Es</a:t>
            </a:r>
            <a:r>
              <a:rPr sz="1400">
                <a:latin typeface="Arial" panose="020B0604020202020204" pitchFamily="34" charset="0"/>
                <a:cs typeface="Arial" panose="020B0604020202020204" pitchFamily="34" charset="0"/>
              </a:rPr>
              <a:t> un </a:t>
            </a:r>
            <a:r>
              <a:rPr sz="1400" err="1">
                <a:latin typeface="Arial" panose="020B0604020202020204" pitchFamily="34" charset="0"/>
                <a:cs typeface="Arial" panose="020B0604020202020204" pitchFamily="34" charset="0"/>
              </a:rPr>
              <a:t>polvo</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que</a:t>
            </a:r>
            <a:r>
              <a:rPr sz="1400">
                <a:latin typeface="Arial" panose="020B0604020202020204" pitchFamily="34" charset="0"/>
                <a:cs typeface="Arial" panose="020B0604020202020204" pitchFamily="34" charset="0"/>
              </a:rPr>
              <a:t> require un </a:t>
            </a:r>
            <a:r>
              <a:rPr sz="1400" err="1">
                <a:latin typeface="Arial" panose="020B0604020202020204" pitchFamily="34" charset="0"/>
                <a:cs typeface="Arial" panose="020B0604020202020204" pitchFamily="34" charset="0"/>
              </a:rPr>
              <a:t>equipo</a:t>
            </a:r>
            <a:r>
              <a:rPr sz="1400">
                <a:latin typeface="Arial" panose="020B0604020202020204" pitchFamily="34" charset="0"/>
                <a:cs typeface="Arial" panose="020B0604020202020204" pitchFamily="34" charset="0"/>
              </a:rPr>
              <a:t> de dispersion, y personal de </a:t>
            </a:r>
            <a:r>
              <a:rPr sz="1400" err="1">
                <a:latin typeface="Arial" panose="020B0604020202020204" pitchFamily="34" charset="0"/>
                <a:cs typeface="Arial" panose="020B0604020202020204" pitchFamily="34" charset="0"/>
              </a:rPr>
              <a:t>atención</a:t>
            </a:r>
            <a:r>
              <a:rPr sz="1400">
                <a:latin typeface="Arial" panose="020B0604020202020204" pitchFamily="34" charset="0"/>
                <a:cs typeface="Arial" panose="020B0604020202020204" pitchFamily="34" charset="0"/>
              </a:rPr>
              <a:t>. </a:t>
            </a:r>
          </a:p>
          <a:p>
            <a:pPr marL="214313" indent="-214313">
              <a:buClr>
                <a:srgbClr val="FF0000"/>
              </a:buClr>
              <a:buFont typeface="Arial" panose="020B0604020202020204" pitchFamily="34" charset="0"/>
              <a:buChar char="•"/>
            </a:pPr>
            <a:r>
              <a:rPr sz="1400">
                <a:latin typeface="Arial" panose="020B0604020202020204" pitchFamily="34" charset="0"/>
                <a:cs typeface="Arial" panose="020B0604020202020204" pitchFamily="34" charset="0"/>
              </a:rPr>
              <a:t>Al </a:t>
            </a:r>
            <a:r>
              <a:rPr sz="1400" err="1">
                <a:latin typeface="Arial" panose="020B0604020202020204" pitchFamily="34" charset="0"/>
                <a:cs typeface="Arial" panose="020B0604020202020204" pitchFamily="34" charset="0"/>
              </a:rPr>
              <a:t>ser</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inorgánico</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aporta</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cenizas</a:t>
            </a:r>
            <a:r>
              <a:rPr sz="1400">
                <a:latin typeface="Arial" panose="020B0604020202020204" pitchFamily="34" charset="0"/>
                <a:cs typeface="Arial" panose="020B0604020202020204" pitchFamily="34" charset="0"/>
              </a:rPr>
              <a:t> a la </a:t>
            </a:r>
            <a:r>
              <a:rPr sz="1400" err="1">
                <a:latin typeface="Arial" panose="020B0604020202020204" pitchFamily="34" charset="0"/>
                <a:cs typeface="Arial" panose="020B0604020202020204" pitchFamily="34" charset="0"/>
              </a:rPr>
              <a:t>pulpa</a:t>
            </a:r>
            <a:r>
              <a:rPr sz="1400">
                <a:latin typeface="Arial" panose="020B0604020202020204" pitchFamily="34" charset="0"/>
                <a:cs typeface="Arial" panose="020B0604020202020204" pitchFamily="34" charset="0"/>
              </a:rPr>
              <a:t> final.</a:t>
            </a:r>
          </a:p>
          <a:p>
            <a:pPr marL="214313" indent="-214313">
              <a:buClr>
                <a:srgbClr val="FF0000"/>
              </a:buClr>
              <a:buFont typeface="Arial" panose="020B0604020202020204" pitchFamily="34" charset="0"/>
              <a:buChar char="•"/>
            </a:pPr>
            <a:r>
              <a:rPr lang="es-AR" sz="1400" dirty="0">
                <a:latin typeface="Arial" panose="020B0604020202020204" pitchFamily="34" charset="0"/>
                <a:cs typeface="Arial" panose="020B0604020202020204" pitchFamily="34" charset="0"/>
              </a:rPr>
              <a:t>Contaminación con metales</a:t>
            </a:r>
          </a:p>
          <a:p>
            <a:pPr marL="214313" indent="-214313">
              <a:buClr>
                <a:srgbClr val="FF0000"/>
              </a:buClr>
              <a:buFont typeface="Arial" panose="020B0604020202020204" pitchFamily="34" charset="0"/>
              <a:buChar char="•"/>
            </a:pPr>
            <a:r>
              <a:rPr sz="1400" err="1">
                <a:latin typeface="Arial" panose="020B0604020202020204" pitchFamily="34" charset="0"/>
                <a:cs typeface="Arial" panose="020B0604020202020204" pitchFamily="34" charset="0"/>
              </a:rPr>
              <a:t>Puede</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formar</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incrustaciones</a:t>
            </a:r>
            <a:r>
              <a:rPr sz="1400">
                <a:latin typeface="Arial" panose="020B0604020202020204" pitchFamily="34" charset="0"/>
                <a:cs typeface="Arial" panose="020B0604020202020204" pitchFamily="34" charset="0"/>
              </a:rPr>
              <a:t> en los </a:t>
            </a:r>
            <a:r>
              <a:rPr sz="1400" err="1">
                <a:latin typeface="Arial" panose="020B0604020202020204" pitchFamily="34" charset="0"/>
                <a:cs typeface="Arial" panose="020B0604020202020204" pitchFamily="34" charset="0"/>
              </a:rPr>
              <a:t>evaporadores</a:t>
            </a:r>
            <a:r>
              <a:rPr sz="1400">
                <a:latin typeface="Arial" panose="020B0604020202020204" pitchFamily="34" charset="0"/>
                <a:cs typeface="Arial" panose="020B0604020202020204" pitchFamily="34" charset="0"/>
              </a:rPr>
              <a:t> de </a:t>
            </a:r>
            <a:r>
              <a:rPr sz="1400" err="1">
                <a:latin typeface="Arial" panose="020B0604020202020204" pitchFamily="34" charset="0"/>
                <a:cs typeface="Arial" panose="020B0604020202020204" pitchFamily="34" charset="0"/>
              </a:rPr>
              <a:t>silicato</a:t>
            </a:r>
            <a:r>
              <a:rPr sz="1400">
                <a:latin typeface="Arial" panose="020B0604020202020204" pitchFamily="34" charset="0"/>
                <a:cs typeface="Arial" panose="020B0604020202020204" pitchFamily="34" charset="0"/>
              </a:rPr>
              <a:t> de </a:t>
            </a:r>
            <a:r>
              <a:rPr sz="1400" err="1">
                <a:latin typeface="Arial" panose="020B0604020202020204" pitchFamily="34" charset="0"/>
                <a:cs typeface="Arial" panose="020B0604020202020204" pitchFamily="34" charset="0"/>
              </a:rPr>
              <a:t>aluminio</a:t>
            </a:r>
            <a:r>
              <a:rPr sz="1400">
                <a:latin typeface="Arial" panose="020B0604020202020204" pitchFamily="34" charset="0"/>
                <a:cs typeface="Arial" panose="020B0604020202020204" pitchFamily="34" charset="0"/>
              </a:rPr>
              <a:t>.</a:t>
            </a:r>
          </a:p>
          <a:p>
            <a:pPr marL="214313" indent="-214313">
              <a:buClr>
                <a:srgbClr val="FF0000"/>
              </a:buClr>
              <a:buFont typeface="Arial" panose="020B0604020202020204" pitchFamily="34" charset="0"/>
              <a:buChar char="•"/>
            </a:pPr>
            <a:r>
              <a:rPr sz="1400" err="1">
                <a:latin typeface="Arial" panose="020B0604020202020204" pitchFamily="34" charset="0"/>
                <a:cs typeface="Arial" panose="020B0604020202020204" pitchFamily="34" charset="0"/>
              </a:rPr>
              <a:t>Debe</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agregarse</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luego</a:t>
            </a:r>
            <a:r>
              <a:rPr sz="1400">
                <a:latin typeface="Arial" panose="020B0604020202020204" pitchFamily="34" charset="0"/>
                <a:cs typeface="Arial" panose="020B0604020202020204" pitchFamily="34" charset="0"/>
              </a:rPr>
              <a:t> de la </a:t>
            </a:r>
            <a:r>
              <a:rPr sz="1400" err="1">
                <a:latin typeface="Arial" panose="020B0604020202020204" pitchFamily="34" charset="0"/>
                <a:cs typeface="Arial" panose="020B0604020202020204" pitchFamily="34" charset="0"/>
              </a:rPr>
              <a:t>etapa</a:t>
            </a:r>
            <a:r>
              <a:rPr sz="1400">
                <a:latin typeface="Arial" panose="020B0604020202020204" pitchFamily="34" charset="0"/>
                <a:cs typeface="Arial" panose="020B0604020202020204" pitchFamily="34" charset="0"/>
              </a:rPr>
              <a:t> de </a:t>
            </a:r>
            <a:r>
              <a:rPr sz="1400" err="1">
                <a:latin typeface="Arial" panose="020B0604020202020204" pitchFamily="34" charset="0"/>
                <a:cs typeface="Arial" panose="020B0604020202020204" pitchFamily="34" charset="0"/>
              </a:rPr>
              <a:t>lavado</a:t>
            </a:r>
            <a:r>
              <a:rPr sz="1400">
                <a:latin typeface="Arial" panose="020B0604020202020204" pitchFamily="34" charset="0"/>
                <a:cs typeface="Arial" panose="020B0604020202020204" pitchFamily="34" charset="0"/>
              </a:rPr>
              <a:t> de la </a:t>
            </a:r>
            <a:r>
              <a:rPr sz="1400" err="1">
                <a:latin typeface="Arial" panose="020B0604020202020204" pitchFamily="34" charset="0"/>
                <a:cs typeface="Arial" panose="020B0604020202020204" pitchFamily="34" charset="0"/>
              </a:rPr>
              <a:t>pulpa</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reteniendo</a:t>
            </a:r>
            <a:r>
              <a:rPr sz="1400">
                <a:latin typeface="Arial" panose="020B0604020202020204" pitchFamily="34" charset="0"/>
                <a:cs typeface="Arial" panose="020B0604020202020204" pitchFamily="34" charset="0"/>
              </a:rPr>
              <a:t> pitch en el </a:t>
            </a:r>
            <a:r>
              <a:rPr sz="1400" err="1">
                <a:latin typeface="Arial" panose="020B0604020202020204" pitchFamily="34" charset="0"/>
                <a:cs typeface="Arial" panose="020B0604020202020204" pitchFamily="34" charset="0"/>
              </a:rPr>
              <a:t>proceso</a:t>
            </a:r>
            <a:r>
              <a:rPr sz="1400">
                <a:latin typeface="Arial" panose="020B0604020202020204" pitchFamily="34" charset="0"/>
                <a:cs typeface="Arial" panose="020B0604020202020204" pitchFamily="34" charset="0"/>
              </a:rPr>
              <a:t>.</a:t>
            </a:r>
          </a:p>
        </p:txBody>
      </p:sp>
      <p:sp>
        <p:nvSpPr>
          <p:cNvPr id="5" name="Text Placeholder 2"/>
          <p:cNvSpPr txBox="1">
            <a:spLocks/>
          </p:cNvSpPr>
          <p:nvPr/>
        </p:nvSpPr>
        <p:spPr>
          <a:xfrm>
            <a:off x="4791076" y="1381127"/>
            <a:ext cx="3933824" cy="3430617"/>
          </a:xfrm>
          <a:prstGeom prst="rect">
            <a:avLst/>
          </a:prstGeom>
          <a:ln w="38100">
            <a:solidFill>
              <a:srgbClr val="0092D2"/>
            </a:solidFill>
          </a:ln>
        </p:spPr>
        <p:txBody>
          <a:bodyPr lIns="0" tIns="34290" rIns="68580" bIns="34290" anchor="t">
            <a:normAutofit/>
          </a:bodyPr>
          <a:lstStyle>
            <a:lvl1pPr marL="0" marR="0" indent="0" algn="l" defTabSz="457200" rtl="0" eaLnBrk="1" fontAlgn="auto" latinLnBrk="0" hangingPunct="1">
              <a:lnSpc>
                <a:spcPct val="100000"/>
              </a:lnSpc>
              <a:spcBef>
                <a:spcPts val="500"/>
              </a:spcBef>
              <a:spcAft>
                <a:spcPts val="0"/>
              </a:spcAft>
              <a:buClrTx/>
              <a:buSzTx/>
              <a:buFontTx/>
              <a:buNone/>
              <a:tabLst/>
              <a:defRPr lang="en-US" sz="1400" b="0" i="0" kern="1200" dirty="0" smtClean="0">
                <a:solidFill>
                  <a:schemeClr val="tx1"/>
                </a:solidFill>
                <a:latin typeface="Source Sans Pro" pitchFamily="34" charset="0"/>
                <a:ea typeface="+mn-ea"/>
                <a:cs typeface="Source Sans Pro" pitchFamily="34" charset="0"/>
              </a:defRPr>
            </a:lvl1pPr>
            <a:lvl2pPr marL="514350" marR="0" indent="-171450" algn="l" defTabSz="457200" rtl="0" eaLnBrk="1" fontAlgn="auto" latinLnBrk="0" hangingPunct="1">
              <a:lnSpc>
                <a:spcPct val="100000"/>
              </a:lnSpc>
              <a:spcBef>
                <a:spcPts val="500"/>
              </a:spcBef>
              <a:spcAft>
                <a:spcPts val="0"/>
              </a:spcAft>
              <a:buClrTx/>
              <a:buSzTx/>
              <a:buFont typeface="Arial"/>
              <a:buChar char="•"/>
              <a:tabLst/>
              <a:defRPr sz="1400" b="0" kern="0" baseline="0">
                <a:solidFill>
                  <a:schemeClr val="tx1"/>
                </a:solidFill>
                <a:latin typeface="Source Sans Pro" pitchFamily="34" charset="0"/>
                <a:ea typeface="+mn-ea"/>
                <a:cs typeface="+mn-cs"/>
              </a:defRPr>
            </a:lvl2pPr>
            <a:lvl3pPr marL="742950" marR="0" indent="0" algn="l" defTabSz="457200" rtl="0" eaLnBrk="1" fontAlgn="auto" latinLnBrk="0" hangingPunct="1">
              <a:lnSpc>
                <a:spcPct val="100000"/>
              </a:lnSpc>
              <a:spcBef>
                <a:spcPts val="500"/>
              </a:spcBef>
              <a:spcAft>
                <a:spcPts val="0"/>
              </a:spcAft>
              <a:buClrTx/>
              <a:buSzTx/>
              <a:buFont typeface="Arial"/>
              <a:buNone/>
              <a:tabLst/>
              <a:defRPr sz="1400" b="0" kern="1200">
                <a:solidFill>
                  <a:schemeClr val="tx1"/>
                </a:solidFill>
                <a:latin typeface="Source Sans Pro" pitchFamily="34" charset="0"/>
                <a:ea typeface="+mn-ea"/>
                <a:cs typeface="+mn-cs"/>
              </a:defRPr>
            </a:lvl3pPr>
            <a:lvl4pPr marL="1371600" indent="0" algn="l" defTabSz="457200" rtl="0" eaLnBrk="1" latinLnBrk="0" hangingPunct="1">
              <a:spcBef>
                <a:spcPct val="20000"/>
              </a:spcBef>
              <a:buFont typeface="Arial"/>
              <a:buNone/>
              <a:defRPr sz="1400" b="0" kern="1200">
                <a:solidFill>
                  <a:schemeClr val="tx1"/>
                </a:solidFill>
                <a:latin typeface="Source Sans Pro" pitchFamily="34" charset="0"/>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a:r>
              <a:rPr lang="es-AR" sz="1500" b="1" u="sng" dirty="0" err="1">
                <a:latin typeface="Arial" panose="020B0604020202020204" pitchFamily="34" charset="0"/>
                <a:cs typeface="Arial" panose="020B0604020202020204" pitchFamily="34" charset="0"/>
              </a:rPr>
              <a:t>Cartaspers</a:t>
            </a:r>
            <a:r>
              <a:rPr lang="es-AR" sz="1500" b="1" u="sng" dirty="0">
                <a:latin typeface="Arial" panose="020B0604020202020204" pitchFamily="34" charset="0"/>
                <a:cs typeface="Arial" panose="020B0604020202020204" pitchFamily="34" charset="0"/>
              </a:rPr>
              <a:t> SCH</a:t>
            </a:r>
          </a:p>
          <a:p>
            <a:pPr marL="214313" indent="-214313">
              <a:buClr>
                <a:srgbClr val="FF0000"/>
              </a:buClr>
              <a:buFont typeface="Arial" panose="020B0604020202020204" pitchFamily="34" charset="0"/>
              <a:buChar char="•"/>
            </a:pPr>
            <a:r>
              <a:rPr lang="es-AR" dirty="0">
                <a:latin typeface="Arial" panose="020B0604020202020204" pitchFamily="34" charset="0"/>
                <a:cs typeface="Arial" panose="020B0604020202020204" pitchFamily="34" charset="0"/>
              </a:rPr>
              <a:t>Tamaño de partículas del orden del nanómetro (40 </a:t>
            </a:r>
            <a:r>
              <a:rPr lang="es-AR" dirty="0" err="1">
                <a:latin typeface="Arial" panose="020B0604020202020204" pitchFamily="34" charset="0"/>
                <a:cs typeface="Arial" panose="020B0604020202020204" pitchFamily="34" charset="0"/>
              </a:rPr>
              <a:t>nm</a:t>
            </a:r>
            <a:r>
              <a:rPr lang="es-AR" dirty="0">
                <a:latin typeface="Arial" panose="020B0604020202020204" pitchFamily="34" charset="0"/>
                <a:cs typeface="Arial" panose="020B0604020202020204" pitchFamily="34" charset="0"/>
              </a:rPr>
              <a:t>).</a:t>
            </a:r>
          </a:p>
          <a:p>
            <a:pPr marL="214313" indent="-214313">
              <a:buClr>
                <a:srgbClr val="FF0000"/>
              </a:buClr>
              <a:buFont typeface="Arial" panose="020B0604020202020204" pitchFamily="34" charset="0"/>
              <a:buChar char="•"/>
            </a:pPr>
            <a:r>
              <a:rPr err="1">
                <a:latin typeface="Arial" panose="020B0604020202020204" pitchFamily="34" charset="0"/>
                <a:cs typeface="Arial" panose="020B0604020202020204" pitchFamily="34" charset="0"/>
              </a:rPr>
              <a:t>Es</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líquido</a:t>
            </a:r>
            <a:r>
              <a:rPr>
                <a:latin typeface="Arial" panose="020B0604020202020204" pitchFamily="34" charset="0"/>
                <a:cs typeface="Arial" panose="020B0604020202020204" pitchFamily="34" charset="0"/>
              </a:rPr>
              <a:t> y se </a:t>
            </a:r>
            <a:r>
              <a:rPr err="1">
                <a:latin typeface="Arial" panose="020B0604020202020204" pitchFamily="34" charset="0"/>
                <a:cs typeface="Arial" panose="020B0604020202020204" pitchFamily="34" charset="0"/>
              </a:rPr>
              <a:t>bombea</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tal</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cual</a:t>
            </a:r>
            <a:r>
              <a:rPr>
                <a:latin typeface="Arial" panose="020B0604020202020204" pitchFamily="34" charset="0"/>
                <a:cs typeface="Arial" panose="020B0604020202020204" pitchFamily="34" charset="0"/>
              </a:rPr>
              <a:t>, solo se </a:t>
            </a:r>
            <a:r>
              <a:rPr err="1">
                <a:latin typeface="Arial" panose="020B0604020202020204" pitchFamily="34" charset="0"/>
                <a:cs typeface="Arial" panose="020B0604020202020204" pitchFamily="34" charset="0"/>
              </a:rPr>
              <a:t>requiere</a:t>
            </a:r>
            <a:r>
              <a:rPr>
                <a:latin typeface="Arial" panose="020B0604020202020204" pitchFamily="34" charset="0"/>
                <a:cs typeface="Arial" panose="020B0604020202020204" pitchFamily="34" charset="0"/>
              </a:rPr>
              <a:t> de </a:t>
            </a:r>
            <a:r>
              <a:rPr err="1">
                <a:latin typeface="Arial" panose="020B0604020202020204" pitchFamily="34" charset="0"/>
                <a:cs typeface="Arial" panose="020B0604020202020204" pitchFamily="34" charset="0"/>
              </a:rPr>
              <a:t>una</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bomba</a:t>
            </a:r>
            <a:r>
              <a:rPr>
                <a:latin typeface="Arial" panose="020B0604020202020204" pitchFamily="34" charset="0"/>
                <a:cs typeface="Arial" panose="020B0604020202020204" pitchFamily="34" charset="0"/>
              </a:rPr>
              <a:t> y </a:t>
            </a:r>
            <a:r>
              <a:rPr err="1">
                <a:latin typeface="Arial" panose="020B0604020202020204" pitchFamily="34" charset="0"/>
                <a:cs typeface="Arial" panose="020B0604020202020204" pitchFamily="34" charset="0"/>
              </a:rPr>
              <a:t>dilución</a:t>
            </a:r>
            <a:r>
              <a:rPr>
                <a:latin typeface="Arial" panose="020B0604020202020204" pitchFamily="34" charset="0"/>
                <a:cs typeface="Arial" panose="020B0604020202020204" pitchFamily="34" charset="0"/>
              </a:rPr>
              <a:t> en </a:t>
            </a:r>
            <a:r>
              <a:rPr err="1">
                <a:latin typeface="Arial" panose="020B0604020202020204" pitchFamily="34" charset="0"/>
                <a:cs typeface="Arial" panose="020B0604020202020204" pitchFamily="34" charset="0"/>
              </a:rPr>
              <a:t>línea</a:t>
            </a:r>
            <a:endParaRPr>
              <a:latin typeface="Arial" panose="020B0604020202020204" pitchFamily="34" charset="0"/>
              <a:cs typeface="Arial" panose="020B0604020202020204" pitchFamily="34" charset="0"/>
            </a:endParaRPr>
          </a:p>
          <a:p>
            <a:pPr marL="214313" indent="-214313">
              <a:buClr>
                <a:srgbClr val="FF0000"/>
              </a:buClr>
              <a:buFont typeface="Arial" panose="020B0604020202020204" pitchFamily="34" charset="0"/>
              <a:buChar char="•"/>
            </a:pPr>
            <a:r>
              <a:rPr err="1">
                <a:latin typeface="Arial" panose="020B0604020202020204" pitchFamily="34" charset="0"/>
                <a:cs typeface="Arial" panose="020B0604020202020204" pitchFamily="34" charset="0"/>
              </a:rPr>
              <a:t>Es</a:t>
            </a:r>
            <a:r>
              <a:rPr>
                <a:latin typeface="Arial" panose="020B0604020202020204" pitchFamily="34" charset="0"/>
                <a:cs typeface="Arial" panose="020B0604020202020204" pitchFamily="34" charset="0"/>
              </a:rPr>
              <a:t> un </a:t>
            </a:r>
            <a:r>
              <a:rPr err="1">
                <a:latin typeface="Arial" panose="020B0604020202020204" pitchFamily="34" charset="0"/>
                <a:cs typeface="Arial" panose="020B0604020202020204" pitchFamily="34" charset="0"/>
              </a:rPr>
              <a:t>producto</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orgánico</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que</a:t>
            </a:r>
            <a:r>
              <a:rPr>
                <a:latin typeface="Arial" panose="020B0604020202020204" pitchFamily="34" charset="0"/>
                <a:cs typeface="Arial" panose="020B0604020202020204" pitchFamily="34" charset="0"/>
              </a:rPr>
              <a:t> no </a:t>
            </a:r>
            <a:r>
              <a:rPr err="1">
                <a:latin typeface="Arial" panose="020B0604020202020204" pitchFamily="34" charset="0"/>
                <a:cs typeface="Arial" panose="020B0604020202020204" pitchFamily="34" charset="0"/>
              </a:rPr>
              <a:t>aporta</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cenizas</a:t>
            </a:r>
            <a:r>
              <a:rPr>
                <a:latin typeface="Arial" panose="020B0604020202020204" pitchFamily="34" charset="0"/>
                <a:cs typeface="Arial" panose="020B0604020202020204" pitchFamily="34" charset="0"/>
              </a:rPr>
              <a:t> en la </a:t>
            </a:r>
            <a:r>
              <a:rPr err="1">
                <a:latin typeface="Arial" panose="020B0604020202020204" pitchFamily="34" charset="0"/>
                <a:cs typeface="Arial" panose="020B0604020202020204" pitchFamily="34" charset="0"/>
              </a:rPr>
              <a:t>pulpa</a:t>
            </a:r>
            <a:r>
              <a:rPr>
                <a:latin typeface="Arial" panose="020B0604020202020204" pitchFamily="34" charset="0"/>
                <a:cs typeface="Arial" panose="020B0604020202020204" pitchFamily="34" charset="0"/>
              </a:rPr>
              <a:t> final.</a:t>
            </a:r>
          </a:p>
          <a:p>
            <a:pPr marL="214313" indent="-214313">
              <a:buClr>
                <a:srgbClr val="FF0000"/>
              </a:buClr>
              <a:buFont typeface="Arial" panose="020B0604020202020204" pitchFamily="34" charset="0"/>
              <a:buChar char="•"/>
            </a:pPr>
            <a:r>
              <a:rPr lang="es-AR" dirty="0">
                <a:latin typeface="Arial" panose="020B0604020202020204" pitchFamily="34" charset="0"/>
                <a:cs typeface="Arial" panose="020B0604020202020204" pitchFamily="34" charset="0"/>
              </a:rPr>
              <a:t>No genera contaminación con metales como el aluminio.</a:t>
            </a:r>
          </a:p>
          <a:p>
            <a:pPr marL="214313" indent="-214313">
              <a:buClr>
                <a:srgbClr val="FF0000"/>
              </a:buClr>
              <a:buFont typeface="Arial" panose="020B0604020202020204" pitchFamily="34" charset="0"/>
              <a:buChar char="•"/>
            </a:pPr>
            <a:r>
              <a:rPr>
                <a:latin typeface="Arial" panose="020B0604020202020204" pitchFamily="34" charset="0"/>
                <a:cs typeface="Arial" panose="020B0604020202020204" pitchFamily="34" charset="0"/>
              </a:rPr>
              <a:t>No genera </a:t>
            </a:r>
            <a:r>
              <a:rPr err="1">
                <a:latin typeface="Arial" panose="020B0604020202020204" pitchFamily="34" charset="0"/>
                <a:cs typeface="Arial" panose="020B0604020202020204" pitchFamily="34" charset="0"/>
              </a:rPr>
              <a:t>riesgos</a:t>
            </a:r>
            <a:r>
              <a:rPr>
                <a:latin typeface="Arial" panose="020B0604020202020204" pitchFamily="34" charset="0"/>
                <a:cs typeface="Arial" panose="020B0604020202020204" pitchFamily="34" charset="0"/>
              </a:rPr>
              <a:t> de </a:t>
            </a:r>
            <a:r>
              <a:rPr err="1">
                <a:latin typeface="Arial" panose="020B0604020202020204" pitchFamily="34" charset="0"/>
                <a:cs typeface="Arial" panose="020B0604020202020204" pitchFamily="34" charset="0"/>
              </a:rPr>
              <a:t>incrustaciones</a:t>
            </a:r>
            <a:r>
              <a:rPr>
                <a:latin typeface="Arial" panose="020B0604020202020204" pitchFamily="34" charset="0"/>
                <a:cs typeface="Arial" panose="020B0604020202020204" pitchFamily="34" charset="0"/>
              </a:rPr>
              <a:t> en los </a:t>
            </a:r>
            <a:r>
              <a:rPr err="1">
                <a:latin typeface="Arial" panose="020B0604020202020204" pitchFamily="34" charset="0"/>
                <a:cs typeface="Arial" panose="020B0604020202020204" pitchFamily="34" charset="0"/>
              </a:rPr>
              <a:t>evaporadores</a:t>
            </a:r>
            <a:r>
              <a:rPr>
                <a:latin typeface="Arial" panose="020B0604020202020204" pitchFamily="34" charset="0"/>
                <a:cs typeface="Arial" panose="020B0604020202020204" pitchFamily="34" charset="0"/>
              </a:rPr>
              <a:t>.</a:t>
            </a:r>
          </a:p>
          <a:p>
            <a:pPr marL="214313" indent="-214313">
              <a:buClr>
                <a:srgbClr val="FF0000"/>
              </a:buClr>
              <a:buFont typeface="Arial" panose="020B0604020202020204" pitchFamily="34" charset="0"/>
              <a:buChar char="•"/>
            </a:pPr>
            <a:r>
              <a:rPr>
                <a:latin typeface="Arial" panose="020B0604020202020204" pitchFamily="34" charset="0"/>
                <a:cs typeface="Arial" panose="020B0604020202020204" pitchFamily="34" charset="0"/>
              </a:rPr>
              <a:t>Se </a:t>
            </a:r>
            <a:r>
              <a:rPr err="1">
                <a:latin typeface="Arial" panose="020B0604020202020204" pitchFamily="34" charset="0"/>
                <a:cs typeface="Arial" panose="020B0604020202020204" pitchFamily="34" charset="0"/>
              </a:rPr>
              <a:t>puede</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usar</a:t>
            </a:r>
            <a:r>
              <a:rPr>
                <a:latin typeface="Arial" panose="020B0604020202020204" pitchFamily="34" charset="0"/>
                <a:cs typeface="Arial" panose="020B0604020202020204" pitchFamily="34" charset="0"/>
              </a:rPr>
              <a:t> en </a:t>
            </a:r>
            <a:r>
              <a:rPr err="1">
                <a:latin typeface="Arial" panose="020B0604020202020204" pitchFamily="34" charset="0"/>
                <a:cs typeface="Arial" panose="020B0604020202020204" pitchFamily="34" charset="0"/>
              </a:rPr>
              <a:t>todas</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las</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etapas</a:t>
            </a:r>
            <a:r>
              <a:rPr>
                <a:latin typeface="Arial" panose="020B0604020202020204" pitchFamily="34" charset="0"/>
                <a:cs typeface="Arial" panose="020B0604020202020204" pitchFamily="34" charset="0"/>
              </a:rPr>
              <a:t> de </a:t>
            </a:r>
            <a:r>
              <a:rPr err="1">
                <a:latin typeface="Arial" panose="020B0604020202020204" pitchFamily="34" charset="0"/>
                <a:cs typeface="Arial" panose="020B0604020202020204" pitchFamily="34" charset="0"/>
              </a:rPr>
              <a:t>lavado</a:t>
            </a:r>
            <a:r>
              <a:rPr>
                <a:latin typeface="Arial" panose="020B0604020202020204" pitchFamily="34" charset="0"/>
                <a:cs typeface="Arial" panose="020B0604020202020204" pitchFamily="34" charset="0"/>
              </a:rPr>
              <a:t> </a:t>
            </a:r>
            <a:r>
              <a:rPr err="1">
                <a:latin typeface="Arial" panose="020B0604020202020204" pitchFamily="34" charset="0"/>
                <a:cs typeface="Arial" panose="020B0604020202020204" pitchFamily="34" charset="0"/>
              </a:rPr>
              <a:t>purgando</a:t>
            </a:r>
            <a:r>
              <a:rPr>
                <a:latin typeface="Arial" panose="020B0604020202020204" pitchFamily="34" charset="0"/>
                <a:cs typeface="Arial" panose="020B0604020202020204" pitchFamily="34" charset="0"/>
              </a:rPr>
              <a:t> el pitch a los </a:t>
            </a:r>
            <a:r>
              <a:rPr err="1">
                <a:latin typeface="Arial" panose="020B0604020202020204" pitchFamily="34" charset="0"/>
                <a:cs typeface="Arial" panose="020B0604020202020204" pitchFamily="34" charset="0"/>
              </a:rPr>
              <a:t>evaporadores</a:t>
            </a:r>
            <a:r>
              <a:rPr>
                <a:latin typeface="Arial" panose="020B0604020202020204" pitchFamily="34" charset="0"/>
                <a:cs typeface="Arial" panose="020B0604020202020204" pitchFamily="34" charset="0"/>
              </a:rPr>
              <a:t>.</a:t>
            </a:r>
          </a:p>
          <a:p>
            <a:endParaRPr lang="en-US" dirty="0"/>
          </a:p>
        </p:txBody>
      </p:sp>
    </p:spTree>
    <p:extLst>
      <p:ext uri="{BB962C8B-B14F-4D97-AF65-F5344CB8AC3E}">
        <p14:creationId xmlns="" xmlns:p14="http://schemas.microsoft.com/office/powerpoint/2010/main" val="1649619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37338" y="1306458"/>
            <a:ext cx="6039812" cy="3679426"/>
          </a:xfrm>
          <a:prstGeom prst="rect">
            <a:avLst/>
          </a:prstGeom>
        </p:spPr>
      </p:pic>
      <p:sp>
        <p:nvSpPr>
          <p:cNvPr id="5" name="Text Placeholder 1"/>
          <p:cNvSpPr>
            <a:spLocks noGrp="1"/>
          </p:cNvSpPr>
          <p:nvPr>
            <p:ph type="body" idx="10"/>
          </p:nvPr>
        </p:nvSpPr>
        <p:spPr>
          <a:xfrm>
            <a:off x="694364" y="786036"/>
            <a:ext cx="5603537" cy="615672"/>
          </a:xfrm>
        </p:spPr>
        <p:txBody>
          <a:bodyPr/>
          <a:lstStyle/>
          <a:p>
            <a:r>
              <a:rPr lang="es-AR" sz="1800" dirty="0" err="1" smtClean="0">
                <a:latin typeface="Arial" panose="020B0604020202020204" pitchFamily="34" charset="0"/>
                <a:cs typeface="Arial" panose="020B0604020202020204" pitchFamily="34" charset="0"/>
              </a:rPr>
              <a:t>Cartaspers</a:t>
            </a:r>
            <a:r>
              <a:rPr lang="es-AR" sz="1800" dirty="0" smtClean="0">
                <a:latin typeface="Arial" panose="020B0604020202020204" pitchFamily="34" charset="0"/>
                <a:cs typeface="Arial" panose="020B0604020202020204" pitchFamily="34" charset="0"/>
              </a:rPr>
              <a:t> SCH en producción de Celulosa</a:t>
            </a:r>
          </a:p>
          <a:p>
            <a:r>
              <a:rPr lang="es-AR" sz="1800" dirty="0" smtClean="0">
                <a:latin typeface="Arial" panose="020B0604020202020204" pitchFamily="34" charset="0"/>
                <a:cs typeface="Arial" panose="020B0604020202020204" pitchFamily="34" charset="0"/>
              </a:rPr>
              <a:t>Talco vs </a:t>
            </a:r>
            <a:r>
              <a:rPr lang="es-AR" sz="1800" dirty="0" err="1" smtClean="0">
                <a:latin typeface="Arial" panose="020B0604020202020204" pitchFamily="34" charset="0"/>
                <a:cs typeface="Arial" panose="020B0604020202020204" pitchFamily="34" charset="0"/>
              </a:rPr>
              <a:t>Cartaspers</a:t>
            </a:r>
            <a:r>
              <a:rPr lang="es-AR" sz="1800" dirty="0" smtClean="0">
                <a:latin typeface="Arial" panose="020B0604020202020204" pitchFamily="34" charset="0"/>
                <a:cs typeface="Arial" panose="020B0604020202020204" pitchFamily="34" charset="0"/>
              </a:rPr>
              <a:t> SCH</a:t>
            </a:r>
            <a:endParaRPr lang="es-AR" sz="1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668839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70234" y="1397699"/>
            <a:ext cx="5607557" cy="3454857"/>
          </a:xfrm>
          <a:prstGeom prst="rect">
            <a:avLst/>
          </a:prstGeom>
        </p:spPr>
      </p:pic>
      <p:sp>
        <p:nvSpPr>
          <p:cNvPr id="5" name="Text Placeholder 1"/>
          <p:cNvSpPr>
            <a:spLocks noGrp="1"/>
          </p:cNvSpPr>
          <p:nvPr>
            <p:ph type="body" idx="10"/>
          </p:nvPr>
        </p:nvSpPr>
        <p:spPr>
          <a:xfrm>
            <a:off x="674857" y="756375"/>
            <a:ext cx="5603537" cy="615672"/>
          </a:xfrm>
        </p:spPr>
        <p:txBody>
          <a:bodyPr/>
          <a:lstStyle/>
          <a:p>
            <a:r>
              <a:rPr lang="es-AR" sz="1800" dirty="0" err="1" smtClean="0">
                <a:latin typeface="Arial" panose="020B0604020202020204" pitchFamily="34" charset="0"/>
                <a:cs typeface="Arial" panose="020B0604020202020204" pitchFamily="34" charset="0"/>
              </a:rPr>
              <a:t>Cartaspers</a:t>
            </a:r>
            <a:r>
              <a:rPr lang="es-AR" sz="1800" dirty="0" smtClean="0">
                <a:latin typeface="Arial" panose="020B0604020202020204" pitchFamily="34" charset="0"/>
                <a:cs typeface="Arial" panose="020B0604020202020204" pitchFamily="34" charset="0"/>
              </a:rPr>
              <a:t> SCH en producción de Celulosa</a:t>
            </a:r>
          </a:p>
          <a:p>
            <a:r>
              <a:rPr lang="es-AR" sz="1800" dirty="0" smtClean="0">
                <a:latin typeface="Arial" panose="020B0604020202020204" pitchFamily="34" charset="0"/>
                <a:cs typeface="Arial" panose="020B0604020202020204" pitchFamily="34" charset="0"/>
              </a:rPr>
              <a:t>Talco vs </a:t>
            </a:r>
            <a:r>
              <a:rPr lang="es-AR" sz="1800" dirty="0" err="1" smtClean="0">
                <a:latin typeface="Arial" panose="020B0604020202020204" pitchFamily="34" charset="0"/>
                <a:cs typeface="Arial" panose="020B0604020202020204" pitchFamily="34" charset="0"/>
              </a:rPr>
              <a:t>Cartaspers</a:t>
            </a:r>
            <a:r>
              <a:rPr lang="es-AR" sz="1800" dirty="0" smtClean="0">
                <a:latin typeface="Arial" panose="020B0604020202020204" pitchFamily="34" charset="0"/>
                <a:cs typeface="Arial" panose="020B0604020202020204" pitchFamily="34" charset="0"/>
              </a:rPr>
              <a:t> SCH</a:t>
            </a:r>
            <a:endParaRPr lang="es-AR" sz="1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12840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534810" y="735602"/>
            <a:ext cx="5603537" cy="615672"/>
          </a:xfrm>
        </p:spPr>
        <p:txBody>
          <a:bodyPr/>
          <a:lstStyle/>
          <a:p>
            <a:r>
              <a:rPr lang="es-AR" sz="1800" dirty="0" err="1">
                <a:latin typeface="Arial" panose="020B0604020202020204" pitchFamily="34" charset="0"/>
                <a:cs typeface="Arial" panose="020B0604020202020204" pitchFamily="34" charset="0"/>
              </a:rPr>
              <a:t>Cartaspers</a:t>
            </a:r>
            <a:r>
              <a:rPr lang="es-AR" sz="1800" dirty="0">
                <a:latin typeface="Arial" panose="020B0604020202020204" pitchFamily="34" charset="0"/>
                <a:cs typeface="Arial" panose="020B0604020202020204" pitchFamily="34" charset="0"/>
              </a:rPr>
              <a:t> SCH en producción de </a:t>
            </a:r>
            <a:r>
              <a:rPr lang="es-AR" sz="1800" dirty="0" smtClean="0">
                <a:latin typeface="Arial" panose="020B0604020202020204" pitchFamily="34" charset="0"/>
                <a:cs typeface="Arial" panose="020B0604020202020204" pitchFamily="34" charset="0"/>
              </a:rPr>
              <a:t>Celulosa</a:t>
            </a:r>
            <a:endParaRPr lang="en-US" sz="1800" dirty="0" smtClean="0">
              <a:latin typeface="Arial" panose="020B0604020202020204" pitchFamily="34" charset="0"/>
              <a:cs typeface="Arial" panose="020B0604020202020204" pitchFamily="34" charset="0"/>
            </a:endParaRPr>
          </a:p>
          <a:p>
            <a:r>
              <a:rPr lang="en-US" sz="1800" dirty="0" err="1" smtClean="0">
                <a:latin typeface="Arial" panose="020B0604020202020204" pitchFamily="34" charset="0"/>
                <a:cs typeface="Arial" panose="020B0604020202020204" pitchFamily="34" charset="0"/>
              </a:rPr>
              <a:t>Tratamiento</a:t>
            </a:r>
            <a:r>
              <a:rPr lang="en-US" sz="1800" dirty="0" smtClean="0">
                <a:latin typeface="Arial" panose="020B0604020202020204" pitchFamily="34" charset="0"/>
                <a:cs typeface="Arial" panose="020B0604020202020204" pitchFamily="34" charset="0"/>
              </a:rPr>
              <a:t> de Pitch con Talco</a:t>
            </a:r>
            <a:endParaRPr lang="en-US" sz="18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 xmlns:a14="http://schemas.microsoft.com/office/drawing/2010/main" val="0"/>
              </a:ext>
            </a:extLst>
          </a:blip>
          <a:srcRect/>
          <a:stretch/>
        </p:blipFill>
        <p:spPr bwMode="auto">
          <a:xfrm>
            <a:off x="1134305" y="2281116"/>
            <a:ext cx="3079641" cy="2605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BEBA8EAE-BF5A-486C-A8C5-ECC9F3942E4B}">
                <a14:imgProps xmln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 xmlns:a14="http://schemas.microsoft.com/office/drawing/2010/main" val="0"/>
              </a:ext>
            </a:extLst>
          </a:blip>
          <a:srcRect/>
          <a:stretch>
            <a:fillRect/>
          </a:stretch>
        </p:blipFill>
        <p:spPr bwMode="auto">
          <a:xfrm>
            <a:off x="4523633" y="2281116"/>
            <a:ext cx="3229429" cy="2543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8" name="Conector de seta reta 10"/>
          <p:cNvCxnSpPr/>
          <p:nvPr/>
        </p:nvCxnSpPr>
        <p:spPr>
          <a:xfrm flipV="1">
            <a:off x="5029202" y="4162426"/>
            <a:ext cx="910119" cy="310905"/>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9" name="CaixaDeTexto 11"/>
          <p:cNvSpPr txBox="1"/>
          <p:nvPr/>
        </p:nvSpPr>
        <p:spPr>
          <a:xfrm>
            <a:off x="4523630" y="4362494"/>
            <a:ext cx="540060" cy="284693"/>
          </a:xfrm>
          <a:prstGeom prst="rect">
            <a:avLst/>
          </a:prstGeom>
          <a:noFill/>
        </p:spPr>
        <p:txBody>
          <a:bodyPr wrap="square" lIns="68580" tIns="34290" rIns="68580" bIns="34290" rtlCol="0">
            <a:spAutoFit/>
          </a:bodyPr>
          <a:lstStyle/>
          <a:p>
            <a:r>
              <a:rPr lang="en-GB" dirty="0"/>
              <a:t>Pitch</a:t>
            </a:r>
          </a:p>
        </p:txBody>
      </p:sp>
      <p:sp>
        <p:nvSpPr>
          <p:cNvPr id="10" name="CaixaDeTexto 12"/>
          <p:cNvSpPr txBox="1"/>
          <p:nvPr/>
        </p:nvSpPr>
        <p:spPr>
          <a:xfrm>
            <a:off x="2541745" y="1911610"/>
            <a:ext cx="540060" cy="284693"/>
          </a:xfrm>
          <a:prstGeom prst="rect">
            <a:avLst/>
          </a:prstGeom>
          <a:noFill/>
        </p:spPr>
        <p:txBody>
          <a:bodyPr wrap="square" lIns="68580" tIns="34290" rIns="68580" bIns="34290" rtlCol="0">
            <a:spAutoFit/>
          </a:bodyPr>
          <a:lstStyle/>
          <a:p>
            <a:r>
              <a:rPr lang="en-GB" dirty="0"/>
              <a:t>Pitch</a:t>
            </a:r>
          </a:p>
        </p:txBody>
      </p:sp>
      <p:cxnSp>
        <p:nvCxnSpPr>
          <p:cNvPr id="11" name="Conector de seta reta 13"/>
          <p:cNvCxnSpPr/>
          <p:nvPr/>
        </p:nvCxnSpPr>
        <p:spPr>
          <a:xfrm>
            <a:off x="2822936" y="2188608"/>
            <a:ext cx="163440" cy="970962"/>
          </a:xfrm>
          <a:prstGeom prst="straightConnector1">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6"/>
          <a:stretch>
            <a:fillRect/>
          </a:stretch>
        </p:blipFill>
        <p:spPr>
          <a:xfrm>
            <a:off x="5343528" y="522170"/>
            <a:ext cx="2666999" cy="1629213"/>
          </a:xfrm>
          <a:prstGeom prst="rect">
            <a:avLst/>
          </a:prstGeom>
        </p:spPr>
      </p:pic>
    </p:spTree>
    <p:extLst>
      <p:ext uri="{BB962C8B-B14F-4D97-AF65-F5344CB8AC3E}">
        <p14:creationId xmlns="" xmlns:p14="http://schemas.microsoft.com/office/powerpoint/2010/main" val="3131001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737311" y="676647"/>
            <a:ext cx="7471382" cy="615672"/>
          </a:xfrm>
        </p:spPr>
        <p:txBody>
          <a:bodyPr/>
          <a:lstStyle/>
          <a:p>
            <a:r>
              <a:rPr lang="es-AR" sz="1800" dirty="0" err="1">
                <a:latin typeface="Arial" panose="020B0604020202020204" pitchFamily="34" charset="0"/>
                <a:cs typeface="Arial" panose="020B0604020202020204" pitchFamily="34" charset="0"/>
              </a:rPr>
              <a:t>Cartaspers</a:t>
            </a:r>
            <a:r>
              <a:rPr lang="es-AR" sz="1800" dirty="0">
                <a:latin typeface="Arial" panose="020B0604020202020204" pitchFamily="34" charset="0"/>
                <a:cs typeface="Arial" panose="020B0604020202020204" pitchFamily="34" charset="0"/>
              </a:rPr>
              <a:t> SCH en producción de Celulosa</a:t>
            </a:r>
          </a:p>
          <a:p>
            <a:r>
              <a:rPr lang="es-AR" sz="1800" dirty="0" smtClean="0">
                <a:latin typeface="Arial" panose="020B0604020202020204" pitchFamily="34" charset="0"/>
                <a:cs typeface="Arial" panose="020B0604020202020204" pitchFamily="34" charset="0"/>
              </a:rPr>
              <a:t>Caso de Estudio, Resultados</a:t>
            </a:r>
            <a:endParaRPr lang="es-AR" sz="1800" dirty="0">
              <a:latin typeface="Arial" panose="020B0604020202020204" pitchFamily="34" charset="0"/>
              <a:cs typeface="Arial" panose="020B0604020202020204" pitchFamily="34" charset="0"/>
            </a:endParaRPr>
          </a:p>
          <a:p>
            <a:endParaRPr lang="es-AR" dirty="0"/>
          </a:p>
        </p:txBody>
      </p:sp>
      <p:pic>
        <p:nvPicPr>
          <p:cNvPr id="3" name="Imagen 2"/>
          <p:cNvPicPr>
            <a:picLocks noChangeAspect="1"/>
          </p:cNvPicPr>
          <p:nvPr/>
        </p:nvPicPr>
        <p:blipFill>
          <a:blip r:embed="rId2"/>
          <a:stretch>
            <a:fillRect/>
          </a:stretch>
        </p:blipFill>
        <p:spPr>
          <a:xfrm>
            <a:off x="905024" y="1569286"/>
            <a:ext cx="2228850" cy="1671638"/>
          </a:xfrm>
          <a:prstGeom prst="rect">
            <a:avLst/>
          </a:prstGeom>
        </p:spPr>
      </p:pic>
      <p:pic>
        <p:nvPicPr>
          <p:cNvPr id="6" name="Imagen 5"/>
          <p:cNvPicPr>
            <a:picLocks noChangeAspect="1"/>
          </p:cNvPicPr>
          <p:nvPr/>
        </p:nvPicPr>
        <p:blipFill>
          <a:blip r:embed="rId3"/>
          <a:stretch>
            <a:fillRect/>
          </a:stretch>
        </p:blipFill>
        <p:spPr>
          <a:xfrm>
            <a:off x="3600453" y="1565694"/>
            <a:ext cx="2157413" cy="1643063"/>
          </a:xfrm>
          <a:prstGeom prst="rect">
            <a:avLst/>
          </a:prstGeom>
        </p:spPr>
      </p:pic>
      <p:pic>
        <p:nvPicPr>
          <p:cNvPr id="7" name="Imagen 6"/>
          <p:cNvPicPr>
            <a:picLocks noChangeAspect="1"/>
          </p:cNvPicPr>
          <p:nvPr/>
        </p:nvPicPr>
        <p:blipFill>
          <a:blip r:embed="rId4"/>
          <a:stretch>
            <a:fillRect/>
          </a:stretch>
        </p:blipFill>
        <p:spPr>
          <a:xfrm>
            <a:off x="6224440" y="1565694"/>
            <a:ext cx="2178844" cy="1643063"/>
          </a:xfrm>
          <a:prstGeom prst="rect">
            <a:avLst/>
          </a:prstGeom>
        </p:spPr>
      </p:pic>
      <p:sp>
        <p:nvSpPr>
          <p:cNvPr id="8" name="CuadroTexto 7"/>
          <p:cNvSpPr txBox="1"/>
          <p:nvPr/>
        </p:nvSpPr>
        <p:spPr>
          <a:xfrm>
            <a:off x="1690813" y="3241946"/>
            <a:ext cx="6299866" cy="253916"/>
          </a:xfrm>
          <a:prstGeom prst="rect">
            <a:avLst/>
          </a:prstGeom>
          <a:noFill/>
        </p:spPr>
        <p:txBody>
          <a:bodyPr wrap="none" lIns="68580" tIns="34290" rIns="68580" bIns="34290" rtlCol="0">
            <a:spAutoFit/>
          </a:bodyPr>
          <a:lstStyle/>
          <a:p>
            <a:r>
              <a:rPr lang="es-AR" sz="1200" b="1" dirty="0">
                <a:latin typeface="Arial" panose="020B0604020202020204" pitchFamily="34" charset="0"/>
                <a:cs typeface="Arial" panose="020B0604020202020204" pitchFamily="34" charset="0"/>
              </a:rPr>
              <a:t>Blanco			     </a:t>
            </a:r>
            <a:r>
              <a:rPr lang="es-AR" sz="1200" b="1" dirty="0" smtClean="0">
                <a:latin typeface="Arial" panose="020B0604020202020204" pitchFamily="34" charset="0"/>
                <a:cs typeface="Arial" panose="020B0604020202020204" pitchFamily="34" charset="0"/>
              </a:rPr>
              <a:t>          </a:t>
            </a:r>
            <a:r>
              <a:rPr lang="es-AR" sz="1200" b="1" dirty="0" err="1" smtClean="0">
                <a:latin typeface="Arial" panose="020B0604020202020204" pitchFamily="34" charset="0"/>
                <a:cs typeface="Arial" panose="020B0604020202020204" pitchFamily="34" charset="0"/>
              </a:rPr>
              <a:t>Cartaspers</a:t>
            </a:r>
            <a:r>
              <a:rPr lang="es-AR" sz="1200" b="1" dirty="0" smtClean="0">
                <a:latin typeface="Arial" panose="020B0604020202020204" pitchFamily="34" charset="0"/>
                <a:cs typeface="Arial" panose="020B0604020202020204" pitchFamily="34" charset="0"/>
              </a:rPr>
              <a:t> </a:t>
            </a:r>
            <a:r>
              <a:rPr lang="es-AR" sz="1200" b="1" dirty="0">
                <a:latin typeface="Arial" panose="020B0604020202020204" pitchFamily="34" charset="0"/>
                <a:cs typeface="Arial" panose="020B0604020202020204" pitchFamily="34" charset="0"/>
              </a:rPr>
              <a:t>SCH 300 g/Ton              </a:t>
            </a:r>
            <a:r>
              <a:rPr lang="es-AR" sz="1200" b="1" dirty="0" smtClean="0">
                <a:latin typeface="Arial" panose="020B0604020202020204" pitchFamily="34" charset="0"/>
                <a:cs typeface="Arial" panose="020B0604020202020204" pitchFamily="34" charset="0"/>
              </a:rPr>
              <a:t>           Talco  </a:t>
            </a:r>
            <a:r>
              <a:rPr lang="es-AR" sz="1200" b="1" dirty="0">
                <a:latin typeface="Arial" panose="020B0604020202020204" pitchFamily="34" charset="0"/>
                <a:cs typeface="Arial" panose="020B0604020202020204" pitchFamily="34" charset="0"/>
              </a:rPr>
              <a:t>3 Kg/Ton</a:t>
            </a:r>
          </a:p>
        </p:txBody>
      </p:sp>
      <p:sp>
        <p:nvSpPr>
          <p:cNvPr id="4" name="CuadroTexto 3"/>
          <p:cNvSpPr txBox="1"/>
          <p:nvPr/>
        </p:nvSpPr>
        <p:spPr>
          <a:xfrm>
            <a:off x="1690815" y="3651624"/>
            <a:ext cx="6154890" cy="1608133"/>
          </a:xfrm>
          <a:prstGeom prst="rect">
            <a:avLst/>
          </a:prstGeom>
          <a:noFill/>
        </p:spPr>
        <p:txBody>
          <a:bodyPr wrap="none" lIns="68580" tIns="34290" rIns="68580" bIns="34290" rtlCol="0">
            <a:spAutoFit/>
          </a:bodyPr>
          <a:lstStyle/>
          <a:p>
            <a:pPr marL="128588" indent="-128588" algn="just">
              <a:buFont typeface="Arial" pitchFamily="34" charset="0"/>
              <a:buChar char="•"/>
            </a:pPr>
            <a:r>
              <a:rPr lang="en-US" sz="1800" dirty="0">
                <a:latin typeface="Arial" panose="020B0604020202020204" pitchFamily="34" charset="0"/>
                <a:cs typeface="Arial" panose="020B0604020202020204" pitchFamily="34" charset="0"/>
              </a:rPr>
              <a:t>60% </a:t>
            </a:r>
            <a:r>
              <a:rPr lang="en-US" sz="1800" dirty="0" err="1">
                <a:latin typeface="Arial" panose="020B0604020202020204" pitchFamily="34" charset="0"/>
                <a:cs typeface="Arial" panose="020B0604020202020204" pitchFamily="34" charset="0"/>
              </a:rPr>
              <a:t>reducción</a:t>
            </a:r>
            <a:r>
              <a:rPr lang="en-US" sz="1800" dirty="0">
                <a:latin typeface="Arial" panose="020B0604020202020204" pitchFamily="34" charset="0"/>
                <a:cs typeface="Arial" panose="020B0604020202020204" pitchFamily="34" charset="0"/>
              </a:rPr>
              <a:t> del pitch</a:t>
            </a:r>
          </a:p>
          <a:p>
            <a:pPr marL="128588" indent="-128588" algn="just">
              <a:buFont typeface="Arial" pitchFamily="34" charset="0"/>
              <a:buChar char="•"/>
            </a:pPr>
            <a:r>
              <a:rPr lang="en-US" sz="1800" dirty="0" err="1">
                <a:latin typeface="Arial" panose="020B0604020202020204" pitchFamily="34" charset="0"/>
                <a:cs typeface="Arial" panose="020B0604020202020204" pitchFamily="34" charset="0"/>
              </a:rPr>
              <a:t>Reducción</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costos</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cerca</a:t>
            </a:r>
            <a:r>
              <a:rPr lang="en-US" sz="1800" dirty="0">
                <a:latin typeface="Arial" panose="020B0604020202020204" pitchFamily="34" charset="0"/>
                <a:cs typeface="Arial" panose="020B0604020202020204" pitchFamily="34" charset="0"/>
              </a:rPr>
              <a:t> del 25%</a:t>
            </a:r>
          </a:p>
          <a:p>
            <a:pPr marL="128588" indent="-128588" algn="just">
              <a:buFont typeface="Arial" pitchFamily="34" charset="0"/>
              <a:buChar char="•"/>
            </a:pPr>
            <a:r>
              <a:rPr lang="en-US" sz="1800" dirty="0">
                <a:latin typeface="Arial" panose="020B0604020202020204" pitchFamily="34" charset="0"/>
                <a:cs typeface="Arial" panose="020B0604020202020204" pitchFamily="34" charset="0"/>
              </a:rPr>
              <a:t>El </a:t>
            </a:r>
            <a:r>
              <a:rPr lang="en-US" sz="1800" dirty="0" err="1">
                <a:latin typeface="Arial" panose="020B0604020202020204" pitchFamily="34" charset="0"/>
                <a:cs typeface="Arial" panose="020B0604020202020204" pitchFamily="34" charset="0"/>
              </a:rPr>
              <a:t>contenido</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cenizas</a:t>
            </a:r>
            <a:r>
              <a:rPr lang="en-US" sz="1800" dirty="0">
                <a:latin typeface="Arial" panose="020B0604020202020204" pitchFamily="34" charset="0"/>
                <a:cs typeface="Arial" panose="020B0604020202020204" pitchFamily="34" charset="0"/>
              </a:rPr>
              <a:t> en la </a:t>
            </a:r>
            <a:r>
              <a:rPr lang="en-US" sz="1800" dirty="0" err="1">
                <a:latin typeface="Arial" panose="020B0604020202020204" pitchFamily="34" charset="0"/>
                <a:cs typeface="Arial" panose="020B0604020202020204" pitchFamily="34" charset="0"/>
              </a:rPr>
              <a:t>pulpa</a:t>
            </a:r>
            <a:r>
              <a:rPr lang="en-US" sz="1800" dirty="0">
                <a:latin typeface="Arial" panose="020B0604020202020204" pitchFamily="34" charset="0"/>
                <a:cs typeface="Arial" panose="020B0604020202020204" pitchFamily="34" charset="0"/>
              </a:rPr>
              <a:t> se </a:t>
            </a:r>
            <a:r>
              <a:rPr lang="en-US" sz="1800" dirty="0" err="1">
                <a:latin typeface="Arial" panose="020B0604020202020204" pitchFamily="34" charset="0"/>
                <a:cs typeface="Arial" panose="020B0604020202020204" pitchFamily="34" charset="0"/>
              </a:rPr>
              <a:t>redujo</a:t>
            </a:r>
            <a:r>
              <a:rPr lang="en-US" sz="1800" dirty="0">
                <a:latin typeface="Arial" panose="020B0604020202020204" pitchFamily="34" charset="0"/>
                <a:cs typeface="Arial" panose="020B0604020202020204" pitchFamily="34" charset="0"/>
              </a:rPr>
              <a:t> a </a:t>
            </a:r>
            <a:r>
              <a:rPr lang="en-US" sz="1800" dirty="0" err="1">
                <a:latin typeface="Arial" panose="020B0604020202020204" pitchFamily="34" charset="0"/>
                <a:cs typeface="Arial" panose="020B0604020202020204" pitchFamily="34" charset="0"/>
              </a:rPr>
              <a:t>casi</a:t>
            </a:r>
            <a:r>
              <a:rPr lang="en-US" sz="1800" dirty="0">
                <a:latin typeface="Arial" panose="020B0604020202020204" pitchFamily="34" charset="0"/>
                <a:cs typeface="Arial" panose="020B0604020202020204" pitchFamily="34" charset="0"/>
              </a:rPr>
              <a:t> cero.</a:t>
            </a:r>
          </a:p>
          <a:p>
            <a:pPr marL="128588" indent="-128588" algn="just">
              <a:buFont typeface="Arial" pitchFamily="34" charset="0"/>
              <a:buChar char="•"/>
            </a:pPr>
            <a:r>
              <a:rPr lang="en-US" sz="1800" dirty="0">
                <a:latin typeface="Arial" panose="020B0604020202020204" pitchFamily="34" charset="0"/>
                <a:cs typeface="Arial" panose="020B0604020202020204" pitchFamily="34" charset="0"/>
              </a:rPr>
              <a:t>Sin </a:t>
            </a:r>
            <a:r>
              <a:rPr lang="en-US" sz="1800" dirty="0" err="1">
                <a:latin typeface="Arial" panose="020B0604020202020204" pitchFamily="34" charset="0"/>
                <a:cs typeface="Arial" panose="020B0604020202020204" pitchFamily="34" charset="0"/>
              </a:rPr>
              <a:t>contenido</a:t>
            </a:r>
            <a:r>
              <a:rPr lang="en-US" sz="1800" dirty="0">
                <a:latin typeface="Arial" panose="020B0604020202020204" pitchFamily="34" charset="0"/>
                <a:cs typeface="Arial" panose="020B0604020202020204" pitchFamily="34" charset="0"/>
              </a:rPr>
              <a:t> de </a:t>
            </a:r>
            <a:r>
              <a:rPr lang="en-US" sz="1800" dirty="0" err="1">
                <a:latin typeface="Arial" panose="020B0604020202020204" pitchFamily="34" charset="0"/>
                <a:cs typeface="Arial" panose="020B0604020202020204" pitchFamily="34" charset="0"/>
              </a:rPr>
              <a:t>Aluminio</a:t>
            </a:r>
            <a:r>
              <a:rPr lang="en-US" sz="1800" dirty="0">
                <a:latin typeface="Arial" panose="020B0604020202020204" pitchFamily="34" charset="0"/>
                <a:cs typeface="Arial" panose="020B0604020202020204" pitchFamily="34" charset="0"/>
              </a:rPr>
              <a:t> en los </a:t>
            </a:r>
            <a:r>
              <a:rPr lang="en-US" sz="1800" dirty="0" err="1">
                <a:latin typeface="Arial" panose="020B0604020202020204" pitchFamily="34" charset="0"/>
                <a:cs typeface="Arial" panose="020B0604020202020204" pitchFamily="34" charset="0"/>
              </a:rPr>
              <a:t>contaminantes</a:t>
            </a:r>
            <a:endParaRPr lang="en-US" sz="1800" dirty="0">
              <a:latin typeface="Arial" panose="020B0604020202020204" pitchFamily="34" charset="0"/>
              <a:cs typeface="Arial" panose="020B0604020202020204" pitchFamily="34" charset="0"/>
            </a:endParaRPr>
          </a:p>
          <a:p>
            <a:pPr algn="just"/>
            <a:endParaRPr lang="en-US" dirty="0"/>
          </a:p>
          <a:p>
            <a:endParaRPr lang="es-AR" dirty="0"/>
          </a:p>
        </p:txBody>
      </p:sp>
    </p:spTree>
    <p:extLst>
      <p:ext uri="{BB962C8B-B14F-4D97-AF65-F5344CB8AC3E}">
        <p14:creationId xmlns="" xmlns:p14="http://schemas.microsoft.com/office/powerpoint/2010/main" val="4275977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43325" y="2158013"/>
            <a:ext cx="7355352" cy="304079"/>
          </a:xfrm>
        </p:spPr>
        <p:txBody>
          <a:bodyPr/>
          <a:lstStyle/>
          <a:p>
            <a:r>
              <a:rPr lang="en-US" sz="2400" dirty="0" err="1" smtClean="0">
                <a:latin typeface="Arial" panose="020B0604020202020204" pitchFamily="34" charset="0"/>
                <a:cs typeface="Arial" panose="020B0604020202020204" pitchFamily="34" charset="0"/>
              </a:rPr>
              <a:t>Cartaspers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psm</a:t>
            </a:r>
            <a:endParaRPr lang="en-US" sz="2400" dirty="0" smtClean="0">
              <a:latin typeface="Arial" panose="020B0604020202020204" pitchFamily="34" charset="0"/>
              <a:cs typeface="Arial" panose="020B0604020202020204" pitchFamily="34" charset="0"/>
            </a:endParaRPr>
          </a:p>
          <a:p>
            <a:endParaRPr lang="en-US" dirty="0"/>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73748" y="1815667"/>
            <a:ext cx="3324846" cy="24936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6"/>
          <p:cNvSpPr>
            <a:spLocks noGrp="1"/>
          </p:cNvSpPr>
          <p:nvPr>
            <p:ph type="ctrTitle"/>
          </p:nvPr>
        </p:nvSpPr>
        <p:spPr>
          <a:xfrm>
            <a:off x="743327" y="2466585"/>
            <a:ext cx="3209551" cy="895186"/>
          </a:xfrm>
        </p:spPr>
        <p:txBody>
          <a:bodyPr/>
          <a:lstStyle/>
          <a:p>
            <a:r>
              <a:rPr lang="en-US" sz="2100" dirty="0" err="1" smtClean="0">
                <a:latin typeface="Arial" panose="020B0604020202020204" pitchFamily="34" charset="0"/>
                <a:cs typeface="Arial" panose="020B0604020202020204" pitchFamily="34" charset="0"/>
              </a:rPr>
              <a:t>Tratamiento</a:t>
            </a:r>
            <a:r>
              <a:rPr lang="en-US" sz="2100" dirty="0" smtClean="0">
                <a:latin typeface="Arial" panose="020B0604020202020204" pitchFamily="34" charset="0"/>
                <a:cs typeface="Arial" panose="020B0604020202020204" pitchFamily="34" charset="0"/>
              </a:rPr>
              <a:t> de </a:t>
            </a:r>
            <a:r>
              <a:rPr lang="en-US" sz="2100" dirty="0" err="1" smtClean="0">
                <a:latin typeface="Arial" panose="020B0604020202020204" pitchFamily="34" charset="0"/>
                <a:cs typeface="Arial" panose="020B0604020202020204" pitchFamily="34" charset="0"/>
              </a:rPr>
              <a:t>telas</a:t>
            </a:r>
            <a:r>
              <a:rPr lang="en-US" sz="2100" dirty="0" smtClean="0">
                <a:latin typeface="Arial" panose="020B0604020202020204" pitchFamily="34" charset="0"/>
                <a:cs typeface="Arial" panose="020B0604020202020204" pitchFamily="34" charset="0"/>
              </a:rPr>
              <a:t> y </a:t>
            </a:r>
            <a:r>
              <a:rPr lang="en-US" sz="2100" dirty="0" err="1" smtClean="0">
                <a:latin typeface="Arial" panose="020B0604020202020204" pitchFamily="34" charset="0"/>
                <a:cs typeface="Arial" panose="020B0604020202020204" pitchFamily="34" charset="0"/>
              </a:rPr>
              <a:t>fieltros</a:t>
            </a:r>
            <a:endParaRPr lang="en-US" sz="21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375263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836310" y="817820"/>
            <a:ext cx="7471382" cy="615672"/>
          </a:xfrm>
        </p:spPr>
        <p:txBody>
          <a:bodyPr/>
          <a:lstStyle/>
          <a:p>
            <a:r>
              <a:rPr lang="es-AR" sz="2100" dirty="0" smtClean="0">
                <a:latin typeface="Arial" panose="020B0604020202020204" pitchFamily="34" charset="0"/>
                <a:cs typeface="Arial" panose="020B0604020202020204" pitchFamily="34" charset="0"/>
              </a:rPr>
              <a:t>Nuestra historia</a:t>
            </a:r>
            <a:endParaRPr lang="es-AR" sz="2100" dirty="0">
              <a:latin typeface="Arial" panose="020B0604020202020204" pitchFamily="34" charset="0"/>
              <a:cs typeface="Arial" panose="020B0604020202020204" pitchFamily="34" charset="0"/>
            </a:endParaRPr>
          </a:p>
        </p:txBody>
      </p:sp>
      <p:sp>
        <p:nvSpPr>
          <p:cNvPr id="3" name="Marcador de texto 2"/>
          <p:cNvSpPr>
            <a:spLocks noGrp="1"/>
          </p:cNvSpPr>
          <p:nvPr>
            <p:ph type="body" idx="11"/>
          </p:nvPr>
        </p:nvSpPr>
        <p:spPr/>
        <p:txBody>
          <a:bodyPr/>
          <a:lstStyle/>
          <a:p>
            <a:endParaRPr lang="es-AR" dirty="0"/>
          </a:p>
        </p:txBody>
      </p:sp>
      <p:pic>
        <p:nvPicPr>
          <p:cNvPr id="4" name="Imagen 3"/>
          <p:cNvPicPr>
            <a:picLocks noChangeAspect="1"/>
          </p:cNvPicPr>
          <p:nvPr/>
        </p:nvPicPr>
        <p:blipFill>
          <a:blip r:embed="rId3"/>
          <a:stretch>
            <a:fillRect/>
          </a:stretch>
        </p:blipFill>
        <p:spPr>
          <a:xfrm>
            <a:off x="285750" y="1130008"/>
            <a:ext cx="8503200" cy="3839528"/>
          </a:xfrm>
          <a:prstGeom prst="rect">
            <a:avLst/>
          </a:prstGeom>
        </p:spPr>
      </p:pic>
    </p:spTree>
    <p:extLst>
      <p:ext uri="{BB962C8B-B14F-4D97-AF65-F5344CB8AC3E}">
        <p14:creationId xmlns="" xmlns:p14="http://schemas.microsoft.com/office/powerpoint/2010/main" val="4090424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732009" y="683235"/>
            <a:ext cx="5603537" cy="615672"/>
          </a:xfrm>
        </p:spPr>
        <p:txBody>
          <a:bodyPr/>
          <a:lstStyle/>
          <a:p>
            <a:r>
              <a:rPr lang="es-AR" sz="1800" dirty="0" err="1">
                <a:latin typeface="Arial" panose="020B0604020202020204" pitchFamily="34" charset="0"/>
                <a:cs typeface="Arial" panose="020B0604020202020204" pitchFamily="34" charset="0"/>
              </a:rPr>
              <a:t>Cartaspers</a:t>
            </a:r>
            <a:r>
              <a:rPr lang="es-AR" sz="1800" dirty="0">
                <a:latin typeface="Arial" panose="020B0604020202020204" pitchFamily="34" charset="0"/>
                <a:cs typeface="Arial" panose="020B0604020202020204" pitchFamily="34" charset="0"/>
              </a:rPr>
              <a:t> PSM</a:t>
            </a:r>
          </a:p>
        </p:txBody>
      </p:sp>
      <p:sp>
        <p:nvSpPr>
          <p:cNvPr id="3" name="Marcador de texto 2"/>
          <p:cNvSpPr>
            <a:spLocks noGrp="1"/>
          </p:cNvSpPr>
          <p:nvPr>
            <p:ph type="body" idx="11"/>
          </p:nvPr>
        </p:nvSpPr>
        <p:spPr>
          <a:xfrm>
            <a:off x="914402" y="1101437"/>
            <a:ext cx="7534275" cy="3609975"/>
          </a:xfrm>
        </p:spPr>
        <p:txBody>
          <a:bodyPr>
            <a:noAutofit/>
          </a:bodyPr>
          <a:lstStyle/>
          <a:p>
            <a:pPr marL="257175" indent="-257175">
              <a:buBlip>
                <a:blip r:embed="rId2"/>
              </a:buBlip>
            </a:pPr>
            <a:r>
              <a:rPr lang="es-CL" sz="1700" dirty="0" err="1">
                <a:latin typeface="Arial" panose="020B0604020202020204" pitchFamily="34" charset="0"/>
                <a:cs typeface="Arial" panose="020B0604020202020204" pitchFamily="34" charset="0"/>
              </a:rPr>
              <a:t>Poliester</a:t>
            </a:r>
            <a:r>
              <a:rPr lang="es-CL" sz="1700" dirty="0">
                <a:latin typeface="Arial" panose="020B0604020202020204" pitchFamily="34" charset="0"/>
                <a:cs typeface="Arial" panose="020B0604020202020204" pitchFamily="34" charset="0"/>
              </a:rPr>
              <a:t> de bajo peso molecular </a:t>
            </a:r>
          </a:p>
          <a:p>
            <a:pPr marL="257175" indent="-257175">
              <a:buBlip>
                <a:blip r:embed="rId2"/>
              </a:buBlip>
            </a:pPr>
            <a:r>
              <a:rPr lang="es-CL" sz="1700" dirty="0">
                <a:latin typeface="Arial" panose="020B0604020202020204" pitchFamily="34" charset="0"/>
                <a:cs typeface="Arial" panose="020B0604020202020204" pitchFamily="34" charset="0"/>
              </a:rPr>
              <a:t>Forma una dispersión estable en agua, baja la tensión superficial.</a:t>
            </a:r>
          </a:p>
          <a:p>
            <a:pPr marL="257175" indent="-257175">
              <a:buBlip>
                <a:blip r:embed="rId2"/>
              </a:buBlip>
            </a:pPr>
            <a:r>
              <a:rPr lang="es-CL" sz="1700" dirty="0">
                <a:latin typeface="Arial" panose="020B0604020202020204" pitchFamily="34" charset="0"/>
                <a:cs typeface="Arial" panose="020B0604020202020204" pitchFamily="34" charset="0"/>
              </a:rPr>
              <a:t>Altamente sustantivo a superficies </a:t>
            </a:r>
            <a:r>
              <a:rPr lang="es-CL" sz="1700" dirty="0" err="1">
                <a:latin typeface="Arial" panose="020B0604020202020204" pitchFamily="34" charset="0"/>
                <a:cs typeface="Arial" panose="020B0604020202020204" pitchFamily="34" charset="0"/>
              </a:rPr>
              <a:t>hidrofóbicas</a:t>
            </a:r>
            <a:r>
              <a:rPr lang="es-CL" sz="1700" dirty="0">
                <a:latin typeface="Arial" panose="020B0604020202020204" pitchFamily="34" charset="0"/>
                <a:cs typeface="Arial" panose="020B0604020202020204" pitchFamily="34" charset="0"/>
              </a:rPr>
              <a:t> como los </a:t>
            </a:r>
            <a:r>
              <a:rPr lang="es-CL" sz="1700" dirty="0" err="1">
                <a:latin typeface="Arial" panose="020B0604020202020204" pitchFamily="34" charset="0"/>
                <a:cs typeface="Arial" panose="020B0604020202020204" pitchFamily="34" charset="0"/>
              </a:rPr>
              <a:t>stickies</a:t>
            </a:r>
            <a:r>
              <a:rPr lang="es-CL" sz="1700" dirty="0">
                <a:latin typeface="Arial" panose="020B0604020202020204" pitchFamily="34" charset="0"/>
                <a:cs typeface="Arial" panose="020B0604020202020204" pitchFamily="34" charset="0"/>
              </a:rPr>
              <a:t>, vestiduras y rollos de prensas.</a:t>
            </a:r>
          </a:p>
          <a:p>
            <a:pPr marL="257175" indent="-257175">
              <a:buBlip>
                <a:blip r:embed="rId2"/>
              </a:buBlip>
            </a:pPr>
            <a:r>
              <a:rPr lang="es-CL" sz="1700" dirty="0">
                <a:latin typeface="Arial" panose="020B0604020202020204" pitchFamily="34" charset="0"/>
                <a:cs typeface="Arial" panose="020B0604020202020204" pitchFamily="34" charset="0"/>
              </a:rPr>
              <a:t>Normalmente aplicado con regaderas de bajo caudal de agua en telas y paños.</a:t>
            </a:r>
          </a:p>
          <a:p>
            <a:pPr marL="257175" indent="-257175">
              <a:buBlip>
                <a:blip r:embed="rId2"/>
              </a:buBlip>
            </a:pPr>
            <a:r>
              <a:rPr lang="es-CL" sz="1700" dirty="0">
                <a:latin typeface="Arial" panose="020B0604020202020204" pitchFamily="34" charset="0"/>
                <a:cs typeface="Arial" panose="020B0604020202020204" pitchFamily="34" charset="0"/>
              </a:rPr>
              <a:t>Las energías superficiales son incrementadas después de la adsorción</a:t>
            </a:r>
          </a:p>
          <a:p>
            <a:pPr marL="257175" indent="-257175">
              <a:buBlip>
                <a:blip r:embed="rId2"/>
              </a:buBlip>
            </a:pPr>
            <a:r>
              <a:rPr lang="es-CL" sz="1700" dirty="0">
                <a:latin typeface="Arial" panose="020B0604020202020204" pitchFamily="34" charset="0"/>
                <a:cs typeface="Arial" panose="020B0604020202020204" pitchFamily="34" charset="0"/>
              </a:rPr>
              <a:t>Las superficies se tornan más </a:t>
            </a:r>
            <a:r>
              <a:rPr lang="es-CL" sz="1700" dirty="0" err="1">
                <a:latin typeface="Arial" panose="020B0604020202020204" pitchFamily="34" charset="0"/>
                <a:cs typeface="Arial" panose="020B0604020202020204" pitchFamily="34" charset="0"/>
              </a:rPr>
              <a:t>hidrofílicas</a:t>
            </a:r>
            <a:r>
              <a:rPr lang="es-CL" sz="1700" dirty="0">
                <a:latin typeface="Arial" panose="020B0604020202020204" pitchFamily="34" charset="0"/>
                <a:cs typeface="Arial" panose="020B0604020202020204" pitchFamily="34" charset="0"/>
              </a:rPr>
              <a:t> y así repelen los contaminantes </a:t>
            </a:r>
            <a:r>
              <a:rPr lang="es-CL" sz="1700" dirty="0" err="1">
                <a:latin typeface="Arial" panose="020B0604020202020204" pitchFamily="34" charset="0"/>
                <a:cs typeface="Arial" panose="020B0604020202020204" pitchFamily="34" charset="0"/>
              </a:rPr>
              <a:t>hidrofóbicos</a:t>
            </a:r>
            <a:r>
              <a:rPr lang="es-CL" sz="1700" dirty="0">
                <a:latin typeface="Arial" panose="020B0604020202020204" pitchFamily="34" charset="0"/>
                <a:cs typeface="Arial" panose="020B0604020202020204" pitchFamily="34" charset="0"/>
              </a:rPr>
              <a:t>.</a:t>
            </a:r>
          </a:p>
          <a:p>
            <a:pPr marL="257175" indent="-257175">
              <a:buBlip>
                <a:blip r:embed="rId2"/>
              </a:buBlip>
            </a:pPr>
            <a:r>
              <a:rPr lang="es-CL" sz="1700" dirty="0">
                <a:latin typeface="Arial" panose="020B0604020202020204" pitchFamily="34" charset="0"/>
                <a:cs typeface="Arial" panose="020B0604020202020204" pitchFamily="34" charset="0"/>
              </a:rPr>
              <a:t>Una forma de medir su concentración en las diluciones es a través de la tensión superficial.</a:t>
            </a:r>
          </a:p>
          <a:p>
            <a:pPr marL="257175" indent="-257175">
              <a:buBlip>
                <a:blip r:embed="rId2"/>
              </a:buBlip>
            </a:pPr>
            <a:r>
              <a:rPr lang="es-CL" sz="1700" dirty="0">
                <a:latin typeface="Arial" panose="020B0604020202020204" pitchFamily="34" charset="0"/>
                <a:cs typeface="Arial" panose="020B0604020202020204" pitchFamily="34" charset="0"/>
              </a:rPr>
              <a:t>Producto fácilmente biodegradable (cumple con ECO </a:t>
            </a:r>
            <a:r>
              <a:rPr lang="es-CL" sz="1700" dirty="0" err="1">
                <a:latin typeface="Arial" panose="020B0604020202020204" pitchFamily="34" charset="0"/>
                <a:cs typeface="Arial" panose="020B0604020202020204" pitchFamily="34" charset="0"/>
              </a:rPr>
              <a:t>labelling</a:t>
            </a:r>
            <a:r>
              <a:rPr lang="es-CL" sz="1700" dirty="0">
                <a:latin typeface="Arial" panose="020B0604020202020204" pitchFamily="34" charset="0"/>
                <a:cs typeface="Arial" panose="020B0604020202020204" pitchFamily="34" charset="0"/>
              </a:rPr>
              <a:t>)</a:t>
            </a:r>
          </a:p>
          <a:p>
            <a:pPr marL="257175" indent="-257175">
              <a:buBlip>
                <a:blip r:embed="rId2"/>
              </a:buBlip>
            </a:pPr>
            <a:r>
              <a:rPr lang="es-CL" sz="1700" dirty="0">
                <a:latin typeface="Arial" panose="020B0604020202020204" pitchFamily="34" charset="0"/>
                <a:cs typeface="Arial" panose="020B0604020202020204" pitchFamily="34" charset="0"/>
              </a:rPr>
              <a:t>Tiene aprobación FDA  (176.170 &amp; 176.180)</a:t>
            </a:r>
          </a:p>
        </p:txBody>
      </p:sp>
    </p:spTree>
    <p:extLst>
      <p:ext uri="{BB962C8B-B14F-4D97-AF65-F5344CB8AC3E}">
        <p14:creationId xmlns="" xmlns:p14="http://schemas.microsoft.com/office/powerpoint/2010/main" val="2102618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790110" y="735697"/>
            <a:ext cx="5603537" cy="615672"/>
          </a:xfrm>
        </p:spPr>
        <p:txBody>
          <a:bodyPr/>
          <a:lstStyle/>
          <a:p>
            <a:r>
              <a:rPr lang="en-US" sz="1800" dirty="0" err="1" smtClean="0">
                <a:latin typeface="Arial" panose="020B0604020202020204" pitchFamily="34" charset="0"/>
                <a:cs typeface="Arial" panose="020B0604020202020204" pitchFamily="34" charset="0"/>
              </a:rPr>
              <a:t>Cartaspers</a:t>
            </a:r>
            <a:r>
              <a:rPr lang="en-US" sz="1800" dirty="0" smtClean="0">
                <a:latin typeface="Arial" panose="020B0604020202020204" pitchFamily="34" charset="0"/>
                <a:cs typeface="Arial" panose="020B0604020202020204" pitchFamily="34" charset="0"/>
              </a:rPr>
              <a:t> PSM</a:t>
            </a:r>
          </a:p>
          <a:p>
            <a:r>
              <a:rPr lang="en-US" sz="1800" dirty="0" err="1" smtClean="0">
                <a:latin typeface="Arial" panose="020B0604020202020204" pitchFamily="34" charset="0"/>
                <a:cs typeface="Arial" panose="020B0604020202020204" pitchFamily="34" charset="0"/>
              </a:rPr>
              <a:t>Efecto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sobre</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Tela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Formadora</a:t>
            </a:r>
            <a:endParaRPr lang="en-US" sz="1800" dirty="0">
              <a:latin typeface="Arial" panose="020B0604020202020204" pitchFamily="34" charset="0"/>
              <a:cs typeface="Arial" panose="020B0604020202020204" pitchFamily="34" charset="0"/>
            </a:endParaRPr>
          </a:p>
        </p:txBody>
      </p:sp>
      <p:sp>
        <p:nvSpPr>
          <p:cNvPr id="4" name="Oval 3"/>
          <p:cNvSpPr>
            <a:spLocks noChangeArrowheads="1"/>
          </p:cNvSpPr>
          <p:nvPr/>
        </p:nvSpPr>
        <p:spPr bwMode="auto">
          <a:xfrm>
            <a:off x="3141186" y="2071652"/>
            <a:ext cx="341710" cy="341709"/>
          </a:xfrm>
          <a:prstGeom prst="ellipse">
            <a:avLst/>
          </a:prstGeom>
          <a:solidFill>
            <a:srgbClr val="FFE2C5"/>
          </a:solidFill>
          <a:ln w="9525">
            <a:solidFill>
              <a:schemeClr val="tx1"/>
            </a:solidFill>
            <a:round/>
            <a:headEnd/>
            <a:tailEnd/>
          </a:ln>
        </p:spPr>
        <p:txBody>
          <a:bodyPr wrap="none" lIns="64802" tIns="32401" rIns="64802" bIns="32401" anchor="ctr"/>
          <a:lstStyle/>
          <a:p>
            <a:pPr defTabSz="647700" eaLnBrk="0" hangingPunct="0">
              <a:spcAft>
                <a:spcPct val="0"/>
              </a:spcAft>
            </a:pPr>
            <a:endParaRPr lang="es-ES" sz="1900" b="1" dirty="0">
              <a:solidFill>
                <a:srgbClr val="000099"/>
              </a:solidFill>
              <a:latin typeface="Arial" charset="0"/>
            </a:endParaRPr>
          </a:p>
        </p:txBody>
      </p:sp>
      <p:sp>
        <p:nvSpPr>
          <p:cNvPr id="5" name="Oval 4"/>
          <p:cNvSpPr>
            <a:spLocks noChangeArrowheads="1"/>
          </p:cNvSpPr>
          <p:nvPr/>
        </p:nvSpPr>
        <p:spPr bwMode="auto">
          <a:xfrm>
            <a:off x="3761501" y="2071652"/>
            <a:ext cx="342900" cy="341709"/>
          </a:xfrm>
          <a:prstGeom prst="ellipse">
            <a:avLst/>
          </a:prstGeom>
          <a:solidFill>
            <a:srgbClr val="FFE2C5"/>
          </a:solidFill>
          <a:ln w="9525">
            <a:solidFill>
              <a:schemeClr val="tx1"/>
            </a:solidFill>
            <a:round/>
            <a:headEnd/>
            <a:tailEnd/>
          </a:ln>
        </p:spPr>
        <p:txBody>
          <a:bodyPr wrap="none" lIns="64802" tIns="32401" rIns="64802" bIns="32401" anchor="ctr"/>
          <a:lstStyle/>
          <a:p>
            <a:pPr defTabSz="647700" eaLnBrk="0" hangingPunct="0">
              <a:spcAft>
                <a:spcPct val="0"/>
              </a:spcAft>
            </a:pPr>
            <a:endParaRPr lang="es-ES" sz="1900" b="1" dirty="0">
              <a:solidFill>
                <a:srgbClr val="000099"/>
              </a:solidFill>
              <a:latin typeface="Arial" charset="0"/>
            </a:endParaRPr>
          </a:p>
        </p:txBody>
      </p:sp>
      <p:sp>
        <p:nvSpPr>
          <p:cNvPr id="6" name="Oval 5"/>
          <p:cNvSpPr>
            <a:spLocks noChangeArrowheads="1"/>
          </p:cNvSpPr>
          <p:nvPr/>
        </p:nvSpPr>
        <p:spPr bwMode="auto">
          <a:xfrm>
            <a:off x="4441349" y="2071652"/>
            <a:ext cx="341710" cy="341709"/>
          </a:xfrm>
          <a:prstGeom prst="ellipse">
            <a:avLst/>
          </a:prstGeom>
          <a:solidFill>
            <a:srgbClr val="FFE2C5"/>
          </a:solidFill>
          <a:ln w="9525">
            <a:solidFill>
              <a:schemeClr val="tx1"/>
            </a:solidFill>
            <a:round/>
            <a:headEnd/>
            <a:tailEnd/>
          </a:ln>
        </p:spPr>
        <p:txBody>
          <a:bodyPr wrap="none" lIns="64802" tIns="32401" rIns="64802" bIns="32401" anchor="ctr"/>
          <a:lstStyle/>
          <a:p>
            <a:pPr defTabSz="647700" eaLnBrk="0" hangingPunct="0">
              <a:spcAft>
                <a:spcPct val="0"/>
              </a:spcAft>
            </a:pPr>
            <a:endParaRPr lang="es-ES" sz="1900" b="1" dirty="0">
              <a:solidFill>
                <a:srgbClr val="000099"/>
              </a:solidFill>
              <a:latin typeface="Arial" charset="0"/>
            </a:endParaRPr>
          </a:p>
        </p:txBody>
      </p:sp>
      <p:sp>
        <p:nvSpPr>
          <p:cNvPr id="7" name="Freeform 6"/>
          <p:cNvSpPr>
            <a:spLocks/>
          </p:cNvSpPr>
          <p:nvPr/>
        </p:nvSpPr>
        <p:spPr bwMode="auto">
          <a:xfrm>
            <a:off x="2368470" y="1806144"/>
            <a:ext cx="2738438" cy="950119"/>
          </a:xfrm>
          <a:custGeom>
            <a:avLst/>
            <a:gdLst/>
            <a:ahLst/>
            <a:cxnLst>
              <a:cxn ang="0">
                <a:pos x="246" y="550"/>
              </a:cxn>
              <a:cxn ang="0">
                <a:pos x="322" y="516"/>
              </a:cxn>
              <a:cxn ang="0">
                <a:pos x="366" y="454"/>
              </a:cxn>
              <a:cxn ang="0">
                <a:pos x="412" y="300"/>
              </a:cxn>
              <a:cxn ang="0">
                <a:pos x="452" y="208"/>
              </a:cxn>
              <a:cxn ang="0">
                <a:pos x="514" y="120"/>
              </a:cxn>
              <a:cxn ang="0">
                <a:pos x="652" y="36"/>
              </a:cxn>
              <a:cxn ang="0">
                <a:pos x="820" y="12"/>
              </a:cxn>
              <a:cxn ang="0">
                <a:pos x="1400" y="12"/>
              </a:cxn>
              <a:cxn ang="0">
                <a:pos x="1654" y="84"/>
              </a:cxn>
              <a:cxn ang="0">
                <a:pos x="1774" y="254"/>
              </a:cxn>
              <a:cxn ang="0">
                <a:pos x="1838" y="438"/>
              </a:cxn>
              <a:cxn ang="0">
                <a:pos x="1936" y="542"/>
              </a:cxn>
              <a:cxn ang="0">
                <a:pos x="2074" y="534"/>
              </a:cxn>
              <a:cxn ang="0">
                <a:pos x="2240" y="438"/>
              </a:cxn>
              <a:cxn ang="0">
                <a:pos x="2372" y="646"/>
              </a:cxn>
              <a:cxn ang="0">
                <a:pos x="2300" y="710"/>
              </a:cxn>
              <a:cxn ang="0">
                <a:pos x="2144" y="778"/>
              </a:cxn>
              <a:cxn ang="0">
                <a:pos x="1982" y="814"/>
              </a:cxn>
              <a:cxn ang="0">
                <a:pos x="1830" y="780"/>
              </a:cxn>
              <a:cxn ang="0">
                <a:pos x="1810" y="770"/>
              </a:cxn>
              <a:cxn ang="0">
                <a:pos x="1786" y="756"/>
              </a:cxn>
              <a:cxn ang="0">
                <a:pos x="1722" y="710"/>
              </a:cxn>
              <a:cxn ang="0">
                <a:pos x="1678" y="654"/>
              </a:cxn>
              <a:cxn ang="0">
                <a:pos x="1648" y="612"/>
              </a:cxn>
              <a:cxn ang="0">
                <a:pos x="1622" y="569"/>
              </a:cxn>
              <a:cxn ang="0">
                <a:pos x="1596" y="508"/>
              </a:cxn>
              <a:cxn ang="0">
                <a:pos x="1400" y="228"/>
              </a:cxn>
              <a:cxn ang="0">
                <a:pos x="832" y="226"/>
              </a:cxn>
              <a:cxn ang="0">
                <a:pos x="670" y="364"/>
              </a:cxn>
              <a:cxn ang="0">
                <a:pos x="584" y="622"/>
              </a:cxn>
              <a:cxn ang="0">
                <a:pos x="482" y="754"/>
              </a:cxn>
              <a:cxn ang="0">
                <a:pos x="114" y="844"/>
              </a:cxn>
              <a:cxn ang="0">
                <a:pos x="7" y="702"/>
              </a:cxn>
              <a:cxn ang="0">
                <a:pos x="74" y="554"/>
              </a:cxn>
              <a:cxn ang="0">
                <a:pos x="246" y="550"/>
              </a:cxn>
            </a:cxnLst>
            <a:rect l="0" t="0" r="r" b="b"/>
            <a:pathLst>
              <a:path w="2434" h="844">
                <a:moveTo>
                  <a:pt x="246" y="550"/>
                </a:moveTo>
                <a:cubicBezTo>
                  <a:pt x="284" y="537"/>
                  <a:pt x="302" y="532"/>
                  <a:pt x="322" y="516"/>
                </a:cubicBezTo>
                <a:cubicBezTo>
                  <a:pt x="342" y="500"/>
                  <a:pt x="351" y="490"/>
                  <a:pt x="366" y="454"/>
                </a:cubicBezTo>
                <a:cubicBezTo>
                  <a:pt x="381" y="418"/>
                  <a:pt x="398" y="341"/>
                  <a:pt x="412" y="300"/>
                </a:cubicBezTo>
                <a:cubicBezTo>
                  <a:pt x="440" y="226"/>
                  <a:pt x="435" y="238"/>
                  <a:pt x="452" y="208"/>
                </a:cubicBezTo>
                <a:cubicBezTo>
                  <a:pt x="469" y="178"/>
                  <a:pt x="480" y="146"/>
                  <a:pt x="514" y="120"/>
                </a:cubicBezTo>
                <a:cubicBezTo>
                  <a:pt x="514" y="120"/>
                  <a:pt x="596" y="54"/>
                  <a:pt x="652" y="36"/>
                </a:cubicBezTo>
                <a:cubicBezTo>
                  <a:pt x="699" y="23"/>
                  <a:pt x="695" y="15"/>
                  <a:pt x="820" y="12"/>
                </a:cubicBezTo>
                <a:cubicBezTo>
                  <a:pt x="945" y="9"/>
                  <a:pt x="1261" y="0"/>
                  <a:pt x="1400" y="12"/>
                </a:cubicBezTo>
                <a:cubicBezTo>
                  <a:pt x="1539" y="24"/>
                  <a:pt x="1592" y="44"/>
                  <a:pt x="1654" y="84"/>
                </a:cubicBezTo>
                <a:cubicBezTo>
                  <a:pt x="1716" y="124"/>
                  <a:pt x="1743" y="195"/>
                  <a:pt x="1774" y="254"/>
                </a:cubicBezTo>
                <a:lnTo>
                  <a:pt x="1838" y="438"/>
                </a:lnTo>
                <a:cubicBezTo>
                  <a:pt x="1865" y="486"/>
                  <a:pt x="1897" y="526"/>
                  <a:pt x="1936" y="542"/>
                </a:cubicBezTo>
                <a:cubicBezTo>
                  <a:pt x="1974" y="556"/>
                  <a:pt x="2032" y="550"/>
                  <a:pt x="2074" y="534"/>
                </a:cubicBezTo>
                <a:lnTo>
                  <a:pt x="2240" y="438"/>
                </a:lnTo>
                <a:cubicBezTo>
                  <a:pt x="2372" y="411"/>
                  <a:pt x="2434" y="595"/>
                  <a:pt x="2372" y="646"/>
                </a:cubicBezTo>
                <a:cubicBezTo>
                  <a:pt x="2339" y="692"/>
                  <a:pt x="2338" y="688"/>
                  <a:pt x="2300" y="710"/>
                </a:cubicBezTo>
                <a:cubicBezTo>
                  <a:pt x="2262" y="732"/>
                  <a:pt x="2197" y="761"/>
                  <a:pt x="2144" y="778"/>
                </a:cubicBezTo>
                <a:cubicBezTo>
                  <a:pt x="2086" y="797"/>
                  <a:pt x="2034" y="814"/>
                  <a:pt x="1982" y="814"/>
                </a:cubicBezTo>
                <a:cubicBezTo>
                  <a:pt x="1930" y="814"/>
                  <a:pt x="1859" y="787"/>
                  <a:pt x="1830" y="780"/>
                </a:cubicBezTo>
                <a:lnTo>
                  <a:pt x="1810" y="770"/>
                </a:lnTo>
                <a:cubicBezTo>
                  <a:pt x="1803" y="766"/>
                  <a:pt x="1801" y="766"/>
                  <a:pt x="1786" y="756"/>
                </a:cubicBezTo>
                <a:cubicBezTo>
                  <a:pt x="1771" y="746"/>
                  <a:pt x="1740" y="727"/>
                  <a:pt x="1722" y="710"/>
                </a:cubicBezTo>
                <a:cubicBezTo>
                  <a:pt x="1707" y="690"/>
                  <a:pt x="1692" y="680"/>
                  <a:pt x="1678" y="654"/>
                </a:cubicBezTo>
                <a:lnTo>
                  <a:pt x="1648" y="612"/>
                </a:lnTo>
                <a:cubicBezTo>
                  <a:pt x="1639" y="598"/>
                  <a:pt x="1631" y="586"/>
                  <a:pt x="1622" y="569"/>
                </a:cubicBezTo>
                <a:lnTo>
                  <a:pt x="1596" y="508"/>
                </a:lnTo>
                <a:cubicBezTo>
                  <a:pt x="1554" y="444"/>
                  <a:pt x="1572" y="229"/>
                  <a:pt x="1400" y="228"/>
                </a:cubicBezTo>
                <a:lnTo>
                  <a:pt x="832" y="226"/>
                </a:lnTo>
                <a:cubicBezTo>
                  <a:pt x="710" y="249"/>
                  <a:pt x="711" y="298"/>
                  <a:pt x="670" y="364"/>
                </a:cubicBezTo>
                <a:cubicBezTo>
                  <a:pt x="633" y="428"/>
                  <a:pt x="602" y="552"/>
                  <a:pt x="584" y="622"/>
                </a:cubicBezTo>
                <a:cubicBezTo>
                  <a:pt x="553" y="687"/>
                  <a:pt x="560" y="717"/>
                  <a:pt x="482" y="754"/>
                </a:cubicBezTo>
                <a:cubicBezTo>
                  <a:pt x="438" y="800"/>
                  <a:pt x="262" y="818"/>
                  <a:pt x="114" y="844"/>
                </a:cubicBezTo>
                <a:cubicBezTo>
                  <a:pt x="46" y="836"/>
                  <a:pt x="14" y="750"/>
                  <a:pt x="7" y="702"/>
                </a:cubicBezTo>
                <a:cubicBezTo>
                  <a:pt x="0" y="654"/>
                  <a:pt x="34" y="579"/>
                  <a:pt x="74" y="554"/>
                </a:cubicBezTo>
                <a:cubicBezTo>
                  <a:pt x="114" y="529"/>
                  <a:pt x="210" y="551"/>
                  <a:pt x="246" y="550"/>
                </a:cubicBezTo>
                <a:close/>
              </a:path>
            </a:pathLst>
          </a:custGeom>
          <a:solidFill>
            <a:srgbClr val="FFFF99"/>
          </a:solidFill>
          <a:ln w="9525" cap="flat" cmpd="sng">
            <a:solidFill>
              <a:schemeClr val="tx1"/>
            </a:solidFill>
            <a:prstDash val="solid"/>
            <a:round/>
            <a:headEnd type="none" w="med" len="med"/>
            <a:tailEnd type="non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8" name="Oval 7"/>
          <p:cNvSpPr>
            <a:spLocks noChangeArrowheads="1"/>
          </p:cNvSpPr>
          <p:nvPr/>
        </p:nvSpPr>
        <p:spPr bwMode="auto">
          <a:xfrm>
            <a:off x="2445861" y="2071652"/>
            <a:ext cx="341710" cy="341709"/>
          </a:xfrm>
          <a:prstGeom prst="ellipse">
            <a:avLst/>
          </a:prstGeom>
          <a:solidFill>
            <a:srgbClr val="FFE2C5"/>
          </a:solidFill>
          <a:ln w="9525">
            <a:solidFill>
              <a:schemeClr val="tx1"/>
            </a:solidFill>
            <a:round/>
            <a:headEnd/>
            <a:tailEnd/>
          </a:ln>
        </p:spPr>
        <p:txBody>
          <a:bodyPr wrap="none" lIns="64802" tIns="32401" rIns="64802" bIns="32401" anchor="ctr"/>
          <a:lstStyle/>
          <a:p>
            <a:pPr defTabSz="647700" eaLnBrk="0" hangingPunct="0">
              <a:spcAft>
                <a:spcPct val="0"/>
              </a:spcAft>
            </a:pPr>
            <a:endParaRPr lang="es-ES" sz="1900" b="1" dirty="0">
              <a:solidFill>
                <a:srgbClr val="000099"/>
              </a:solidFill>
              <a:latin typeface="Arial" charset="0"/>
            </a:endParaRPr>
          </a:p>
        </p:txBody>
      </p:sp>
      <p:sp>
        <p:nvSpPr>
          <p:cNvPr id="9" name="Freeform 8"/>
          <p:cNvSpPr>
            <a:spLocks/>
          </p:cNvSpPr>
          <p:nvPr/>
        </p:nvSpPr>
        <p:spPr bwMode="auto">
          <a:xfrm>
            <a:off x="2451816" y="2427649"/>
            <a:ext cx="170259" cy="328613"/>
          </a:xfrm>
          <a:custGeom>
            <a:avLst/>
            <a:gdLst/>
            <a:ahLst/>
            <a:cxnLst>
              <a:cxn ang="0">
                <a:pos x="0" y="0"/>
              </a:cxn>
              <a:cxn ang="0">
                <a:pos x="90" y="41"/>
              </a:cxn>
              <a:cxn ang="0">
                <a:pos x="123" y="87"/>
              </a:cxn>
              <a:cxn ang="0">
                <a:pos x="150" y="156"/>
              </a:cxn>
              <a:cxn ang="0">
                <a:pos x="118" y="252"/>
              </a:cxn>
              <a:cxn ang="0">
                <a:pos x="75" y="279"/>
              </a:cxn>
              <a:cxn ang="0">
                <a:pos x="50" y="292"/>
              </a:cxn>
            </a:cxnLst>
            <a:rect l="0" t="0" r="r" b="b"/>
            <a:pathLst>
              <a:path w="151" h="292">
                <a:moveTo>
                  <a:pt x="0" y="0"/>
                </a:moveTo>
                <a:cubicBezTo>
                  <a:pt x="15" y="7"/>
                  <a:pt x="72" y="26"/>
                  <a:pt x="90" y="41"/>
                </a:cubicBezTo>
                <a:cubicBezTo>
                  <a:pt x="100" y="54"/>
                  <a:pt x="119" y="78"/>
                  <a:pt x="123" y="87"/>
                </a:cubicBezTo>
                <a:cubicBezTo>
                  <a:pt x="135" y="104"/>
                  <a:pt x="146" y="143"/>
                  <a:pt x="150" y="156"/>
                </a:cubicBezTo>
                <a:cubicBezTo>
                  <a:pt x="151" y="183"/>
                  <a:pt x="132" y="232"/>
                  <a:pt x="118" y="252"/>
                </a:cubicBezTo>
                <a:cubicBezTo>
                  <a:pt x="105" y="265"/>
                  <a:pt x="91" y="270"/>
                  <a:pt x="75" y="279"/>
                </a:cubicBezTo>
                <a:cubicBezTo>
                  <a:pt x="73" y="280"/>
                  <a:pt x="50" y="287"/>
                  <a:pt x="50" y="292"/>
                </a:cubicBezTo>
              </a:path>
            </a:pathLst>
          </a:custGeom>
          <a:noFill/>
          <a:ln w="9525" cap="flat" cmpd="sng">
            <a:solidFill>
              <a:schemeClr val="tx1"/>
            </a:solidFill>
            <a:prstDash val="solid"/>
            <a:round/>
            <a:headEnd type="none" w="med" len="med"/>
            <a:tailEnd type="non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10" name="Freeform 9"/>
          <p:cNvSpPr>
            <a:spLocks/>
          </p:cNvSpPr>
          <p:nvPr/>
        </p:nvSpPr>
        <p:spPr bwMode="auto">
          <a:xfrm>
            <a:off x="2569685" y="1879960"/>
            <a:ext cx="391716" cy="310754"/>
          </a:xfrm>
          <a:custGeom>
            <a:avLst/>
            <a:gdLst/>
            <a:ahLst/>
            <a:cxnLst>
              <a:cxn ang="0">
                <a:pos x="228" y="1"/>
              </a:cxn>
              <a:cxn ang="0">
                <a:pos x="254" y="7"/>
              </a:cxn>
              <a:cxn ang="0">
                <a:pos x="340" y="25"/>
              </a:cxn>
              <a:cxn ang="0">
                <a:pos x="304" y="71"/>
              </a:cxn>
              <a:cxn ang="0">
                <a:pos x="268" y="121"/>
              </a:cxn>
              <a:cxn ang="0">
                <a:pos x="206" y="271"/>
              </a:cxn>
              <a:cxn ang="0">
                <a:pos x="94" y="165"/>
              </a:cxn>
              <a:cxn ang="0">
                <a:pos x="10" y="143"/>
              </a:cxn>
              <a:cxn ang="0">
                <a:pos x="32" y="107"/>
              </a:cxn>
              <a:cxn ang="0">
                <a:pos x="106" y="71"/>
              </a:cxn>
              <a:cxn ang="0">
                <a:pos x="174" y="13"/>
              </a:cxn>
              <a:cxn ang="0">
                <a:pos x="228" y="1"/>
              </a:cxn>
            </a:cxnLst>
            <a:rect l="0" t="0" r="r" b="b"/>
            <a:pathLst>
              <a:path w="349" h="277">
                <a:moveTo>
                  <a:pt x="228" y="1"/>
                </a:moveTo>
                <a:cubicBezTo>
                  <a:pt x="241" y="0"/>
                  <a:pt x="239" y="0"/>
                  <a:pt x="254" y="7"/>
                </a:cubicBezTo>
                <a:cubicBezTo>
                  <a:pt x="273" y="11"/>
                  <a:pt x="338" y="6"/>
                  <a:pt x="340" y="25"/>
                </a:cubicBezTo>
                <a:cubicBezTo>
                  <a:pt x="349" y="36"/>
                  <a:pt x="316" y="55"/>
                  <a:pt x="304" y="71"/>
                </a:cubicBezTo>
                <a:cubicBezTo>
                  <a:pt x="292" y="87"/>
                  <a:pt x="284" y="88"/>
                  <a:pt x="268" y="121"/>
                </a:cubicBezTo>
                <a:cubicBezTo>
                  <a:pt x="251" y="146"/>
                  <a:pt x="226" y="270"/>
                  <a:pt x="206" y="271"/>
                </a:cubicBezTo>
                <a:cubicBezTo>
                  <a:pt x="184" y="277"/>
                  <a:pt x="142" y="169"/>
                  <a:pt x="94" y="165"/>
                </a:cubicBezTo>
                <a:cubicBezTo>
                  <a:pt x="62" y="164"/>
                  <a:pt x="6" y="160"/>
                  <a:pt x="10" y="143"/>
                </a:cubicBezTo>
                <a:cubicBezTo>
                  <a:pt x="0" y="133"/>
                  <a:pt x="16" y="119"/>
                  <a:pt x="32" y="107"/>
                </a:cubicBezTo>
                <a:cubicBezTo>
                  <a:pt x="48" y="95"/>
                  <a:pt x="82" y="87"/>
                  <a:pt x="106" y="71"/>
                </a:cubicBezTo>
                <a:cubicBezTo>
                  <a:pt x="132" y="46"/>
                  <a:pt x="153" y="25"/>
                  <a:pt x="174" y="13"/>
                </a:cubicBezTo>
                <a:cubicBezTo>
                  <a:pt x="195" y="1"/>
                  <a:pt x="215" y="2"/>
                  <a:pt x="228" y="1"/>
                </a:cubicBezTo>
                <a:close/>
              </a:path>
            </a:pathLst>
          </a:custGeom>
          <a:solidFill>
            <a:srgbClr val="993300"/>
          </a:solidFill>
          <a:ln w="9525" cap="flat" cmpd="sng">
            <a:solidFill>
              <a:schemeClr val="tx1"/>
            </a:solidFill>
            <a:prstDash val="solid"/>
            <a:round/>
            <a:headEnd type="none" w="med" len="med"/>
            <a:tailEnd type="non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11" name="Freeform 10"/>
          <p:cNvSpPr>
            <a:spLocks/>
          </p:cNvSpPr>
          <p:nvPr/>
        </p:nvSpPr>
        <p:spPr bwMode="auto">
          <a:xfrm>
            <a:off x="4055587" y="1734705"/>
            <a:ext cx="613172" cy="464344"/>
          </a:xfrm>
          <a:custGeom>
            <a:avLst/>
            <a:gdLst/>
            <a:ahLst/>
            <a:cxnLst>
              <a:cxn ang="0">
                <a:pos x="487" y="235"/>
              </a:cxn>
              <a:cxn ang="0">
                <a:pos x="537" y="272"/>
              </a:cxn>
              <a:cxn ang="0">
                <a:pos x="441" y="292"/>
              </a:cxn>
              <a:cxn ang="0">
                <a:pos x="323" y="410"/>
              </a:cxn>
              <a:cxn ang="0">
                <a:pos x="273" y="274"/>
              </a:cxn>
              <a:cxn ang="0">
                <a:pos x="225" y="200"/>
              </a:cxn>
              <a:cxn ang="0">
                <a:pos x="165" y="136"/>
              </a:cxn>
              <a:cxn ang="0">
                <a:pos x="19" y="68"/>
              </a:cxn>
              <a:cxn ang="0">
                <a:pos x="277" y="32"/>
              </a:cxn>
              <a:cxn ang="0">
                <a:pos x="319" y="28"/>
              </a:cxn>
              <a:cxn ang="0">
                <a:pos x="369" y="66"/>
              </a:cxn>
              <a:cxn ang="0">
                <a:pos x="429" y="112"/>
              </a:cxn>
              <a:cxn ang="0">
                <a:pos x="487" y="235"/>
              </a:cxn>
            </a:cxnLst>
            <a:rect l="0" t="0" r="r" b="b"/>
            <a:pathLst>
              <a:path w="545" h="413">
                <a:moveTo>
                  <a:pt x="487" y="235"/>
                </a:moveTo>
                <a:cubicBezTo>
                  <a:pt x="505" y="262"/>
                  <a:pt x="545" y="262"/>
                  <a:pt x="537" y="272"/>
                </a:cubicBezTo>
                <a:cubicBezTo>
                  <a:pt x="529" y="282"/>
                  <a:pt x="533" y="284"/>
                  <a:pt x="441" y="292"/>
                </a:cubicBezTo>
                <a:cubicBezTo>
                  <a:pt x="382" y="297"/>
                  <a:pt x="351" y="413"/>
                  <a:pt x="323" y="410"/>
                </a:cubicBezTo>
                <a:cubicBezTo>
                  <a:pt x="295" y="407"/>
                  <a:pt x="289" y="309"/>
                  <a:pt x="273" y="274"/>
                </a:cubicBezTo>
                <a:cubicBezTo>
                  <a:pt x="256" y="241"/>
                  <a:pt x="243" y="225"/>
                  <a:pt x="225" y="200"/>
                </a:cubicBezTo>
                <a:cubicBezTo>
                  <a:pt x="207" y="177"/>
                  <a:pt x="199" y="158"/>
                  <a:pt x="165" y="136"/>
                </a:cubicBezTo>
                <a:cubicBezTo>
                  <a:pt x="167" y="115"/>
                  <a:pt x="0" y="85"/>
                  <a:pt x="19" y="68"/>
                </a:cubicBezTo>
                <a:cubicBezTo>
                  <a:pt x="38" y="51"/>
                  <a:pt x="227" y="39"/>
                  <a:pt x="277" y="32"/>
                </a:cubicBezTo>
                <a:cubicBezTo>
                  <a:pt x="278" y="0"/>
                  <a:pt x="309" y="38"/>
                  <a:pt x="319" y="28"/>
                </a:cubicBezTo>
                <a:cubicBezTo>
                  <a:pt x="334" y="34"/>
                  <a:pt x="351" y="52"/>
                  <a:pt x="369" y="66"/>
                </a:cubicBezTo>
                <a:cubicBezTo>
                  <a:pt x="387" y="80"/>
                  <a:pt x="409" y="84"/>
                  <a:pt x="429" y="112"/>
                </a:cubicBezTo>
                <a:cubicBezTo>
                  <a:pt x="454" y="156"/>
                  <a:pt x="469" y="208"/>
                  <a:pt x="487" y="235"/>
                </a:cubicBezTo>
                <a:close/>
              </a:path>
            </a:pathLst>
          </a:custGeom>
          <a:solidFill>
            <a:srgbClr val="993300"/>
          </a:solidFill>
          <a:ln w="9525" cap="flat" cmpd="sng">
            <a:solidFill>
              <a:schemeClr val="tx1"/>
            </a:solidFill>
            <a:prstDash val="solid"/>
            <a:round/>
            <a:headEnd type="none" w="med" len="med"/>
            <a:tailEnd type="non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grpSp>
        <p:nvGrpSpPr>
          <p:cNvPr id="12" name="Group 11"/>
          <p:cNvGrpSpPr>
            <a:grpSpLocks/>
          </p:cNvGrpSpPr>
          <p:nvPr/>
        </p:nvGrpSpPr>
        <p:grpSpPr bwMode="auto">
          <a:xfrm>
            <a:off x="2372042" y="3716451"/>
            <a:ext cx="2762250" cy="1101328"/>
            <a:chOff x="1116" y="2557"/>
            <a:chExt cx="2456" cy="979"/>
          </a:xfrm>
        </p:grpSpPr>
        <p:sp>
          <p:nvSpPr>
            <p:cNvPr id="13" name="Freeform 12"/>
            <p:cNvSpPr>
              <a:spLocks/>
            </p:cNvSpPr>
            <p:nvPr/>
          </p:nvSpPr>
          <p:spPr bwMode="auto">
            <a:xfrm>
              <a:off x="1116" y="2660"/>
              <a:ext cx="2316" cy="632"/>
            </a:xfrm>
            <a:custGeom>
              <a:avLst/>
              <a:gdLst/>
              <a:ahLst/>
              <a:cxnLst>
                <a:cxn ang="0">
                  <a:pos x="24" y="499"/>
                </a:cxn>
                <a:cxn ang="0">
                  <a:pos x="42" y="361"/>
                </a:cxn>
                <a:cxn ang="0">
                  <a:pos x="180" y="214"/>
                </a:cxn>
                <a:cxn ang="0">
                  <a:pos x="264" y="202"/>
                </a:cxn>
                <a:cxn ang="0">
                  <a:pos x="336" y="232"/>
                </a:cxn>
                <a:cxn ang="0">
                  <a:pos x="426" y="244"/>
                </a:cxn>
                <a:cxn ang="0">
                  <a:pos x="513" y="130"/>
                </a:cxn>
                <a:cxn ang="0">
                  <a:pos x="726" y="22"/>
                </a:cxn>
                <a:cxn ang="0">
                  <a:pos x="1086" y="13"/>
                </a:cxn>
                <a:cxn ang="0">
                  <a:pos x="1626" y="49"/>
                </a:cxn>
                <a:cxn ang="0">
                  <a:pos x="1716" y="106"/>
                </a:cxn>
                <a:cxn ang="0">
                  <a:pos x="1788" y="208"/>
                </a:cxn>
                <a:cxn ang="0">
                  <a:pos x="1821" y="307"/>
                </a:cxn>
                <a:cxn ang="0">
                  <a:pos x="1839" y="346"/>
                </a:cxn>
                <a:cxn ang="0">
                  <a:pos x="1944" y="247"/>
                </a:cxn>
                <a:cxn ang="0">
                  <a:pos x="2061" y="229"/>
                </a:cxn>
                <a:cxn ang="0">
                  <a:pos x="2181" y="274"/>
                </a:cxn>
                <a:cxn ang="0">
                  <a:pos x="2196" y="298"/>
                </a:cxn>
                <a:cxn ang="0">
                  <a:pos x="2247" y="463"/>
                </a:cxn>
                <a:cxn ang="0">
                  <a:pos x="2265" y="454"/>
                </a:cxn>
                <a:cxn ang="0">
                  <a:pos x="2304" y="451"/>
                </a:cxn>
                <a:cxn ang="0">
                  <a:pos x="2280" y="502"/>
                </a:cxn>
                <a:cxn ang="0">
                  <a:pos x="2211" y="547"/>
                </a:cxn>
                <a:cxn ang="0">
                  <a:pos x="1986" y="622"/>
                </a:cxn>
                <a:cxn ang="0">
                  <a:pos x="1818" y="595"/>
                </a:cxn>
                <a:cxn ang="0">
                  <a:pos x="1758" y="454"/>
                </a:cxn>
                <a:cxn ang="0">
                  <a:pos x="1713" y="331"/>
                </a:cxn>
                <a:cxn ang="0">
                  <a:pos x="1557" y="226"/>
                </a:cxn>
                <a:cxn ang="0">
                  <a:pos x="1182" y="160"/>
                </a:cxn>
                <a:cxn ang="0">
                  <a:pos x="1095" y="136"/>
                </a:cxn>
                <a:cxn ang="0">
                  <a:pos x="666" y="193"/>
                </a:cxn>
                <a:cxn ang="0">
                  <a:pos x="591" y="262"/>
                </a:cxn>
                <a:cxn ang="0">
                  <a:pos x="570" y="304"/>
                </a:cxn>
                <a:cxn ang="0">
                  <a:pos x="432" y="532"/>
                </a:cxn>
                <a:cxn ang="0">
                  <a:pos x="342" y="610"/>
                </a:cxn>
                <a:cxn ang="0">
                  <a:pos x="216" y="604"/>
                </a:cxn>
                <a:cxn ang="0">
                  <a:pos x="120" y="590"/>
                </a:cxn>
                <a:cxn ang="0">
                  <a:pos x="56" y="604"/>
                </a:cxn>
              </a:cxnLst>
              <a:rect l="0" t="0" r="r" b="b"/>
              <a:pathLst>
                <a:path w="2316" h="630">
                  <a:moveTo>
                    <a:pt x="56" y="604"/>
                  </a:moveTo>
                  <a:cubicBezTo>
                    <a:pt x="53" y="581"/>
                    <a:pt x="33" y="520"/>
                    <a:pt x="24" y="499"/>
                  </a:cubicBezTo>
                  <a:cubicBezTo>
                    <a:pt x="21" y="474"/>
                    <a:pt x="18" y="471"/>
                    <a:pt x="6" y="451"/>
                  </a:cubicBezTo>
                  <a:cubicBezTo>
                    <a:pt x="0" y="412"/>
                    <a:pt x="12" y="385"/>
                    <a:pt x="42" y="361"/>
                  </a:cubicBezTo>
                  <a:cubicBezTo>
                    <a:pt x="50" y="345"/>
                    <a:pt x="61" y="330"/>
                    <a:pt x="72" y="316"/>
                  </a:cubicBezTo>
                  <a:cubicBezTo>
                    <a:pt x="93" y="253"/>
                    <a:pt x="118" y="228"/>
                    <a:pt x="180" y="214"/>
                  </a:cubicBezTo>
                  <a:cubicBezTo>
                    <a:pt x="210" y="207"/>
                    <a:pt x="153" y="215"/>
                    <a:pt x="210" y="208"/>
                  </a:cubicBezTo>
                  <a:cubicBezTo>
                    <a:pt x="228" y="206"/>
                    <a:pt x="264" y="202"/>
                    <a:pt x="264" y="202"/>
                  </a:cubicBezTo>
                  <a:cubicBezTo>
                    <a:pt x="278" y="204"/>
                    <a:pt x="294" y="201"/>
                    <a:pt x="306" y="208"/>
                  </a:cubicBezTo>
                  <a:cubicBezTo>
                    <a:pt x="317" y="214"/>
                    <a:pt x="325" y="225"/>
                    <a:pt x="336" y="232"/>
                  </a:cubicBezTo>
                  <a:cubicBezTo>
                    <a:pt x="348" y="240"/>
                    <a:pt x="373" y="243"/>
                    <a:pt x="387" y="247"/>
                  </a:cubicBezTo>
                  <a:cubicBezTo>
                    <a:pt x="400" y="246"/>
                    <a:pt x="414" y="249"/>
                    <a:pt x="426" y="244"/>
                  </a:cubicBezTo>
                  <a:cubicBezTo>
                    <a:pt x="433" y="241"/>
                    <a:pt x="447" y="211"/>
                    <a:pt x="453" y="205"/>
                  </a:cubicBezTo>
                  <a:cubicBezTo>
                    <a:pt x="464" y="173"/>
                    <a:pt x="478" y="142"/>
                    <a:pt x="513" y="130"/>
                  </a:cubicBezTo>
                  <a:cubicBezTo>
                    <a:pt x="546" y="81"/>
                    <a:pt x="604" y="46"/>
                    <a:pt x="660" y="37"/>
                  </a:cubicBezTo>
                  <a:cubicBezTo>
                    <a:pt x="681" y="27"/>
                    <a:pt x="704" y="27"/>
                    <a:pt x="726" y="22"/>
                  </a:cubicBezTo>
                  <a:cubicBezTo>
                    <a:pt x="745" y="18"/>
                    <a:pt x="764" y="10"/>
                    <a:pt x="783" y="4"/>
                  </a:cubicBezTo>
                  <a:cubicBezTo>
                    <a:pt x="901" y="5"/>
                    <a:pt x="983" y="0"/>
                    <a:pt x="1086" y="13"/>
                  </a:cubicBezTo>
                  <a:cubicBezTo>
                    <a:pt x="1211" y="9"/>
                    <a:pt x="1314" y="8"/>
                    <a:pt x="1446" y="10"/>
                  </a:cubicBezTo>
                  <a:cubicBezTo>
                    <a:pt x="1506" y="30"/>
                    <a:pt x="1563" y="42"/>
                    <a:pt x="1626" y="49"/>
                  </a:cubicBezTo>
                  <a:cubicBezTo>
                    <a:pt x="1647" y="56"/>
                    <a:pt x="1664" y="71"/>
                    <a:pt x="1686" y="76"/>
                  </a:cubicBezTo>
                  <a:cubicBezTo>
                    <a:pt x="1697" y="87"/>
                    <a:pt x="1701" y="101"/>
                    <a:pt x="1716" y="106"/>
                  </a:cubicBezTo>
                  <a:cubicBezTo>
                    <a:pt x="1728" y="124"/>
                    <a:pt x="1740" y="145"/>
                    <a:pt x="1758" y="157"/>
                  </a:cubicBezTo>
                  <a:cubicBezTo>
                    <a:pt x="1767" y="174"/>
                    <a:pt x="1774" y="194"/>
                    <a:pt x="1788" y="208"/>
                  </a:cubicBezTo>
                  <a:cubicBezTo>
                    <a:pt x="1793" y="222"/>
                    <a:pt x="1799" y="237"/>
                    <a:pt x="1806" y="250"/>
                  </a:cubicBezTo>
                  <a:cubicBezTo>
                    <a:pt x="1809" y="266"/>
                    <a:pt x="1812" y="294"/>
                    <a:pt x="1821" y="307"/>
                  </a:cubicBezTo>
                  <a:cubicBezTo>
                    <a:pt x="1825" y="313"/>
                    <a:pt x="1831" y="318"/>
                    <a:pt x="1833" y="325"/>
                  </a:cubicBezTo>
                  <a:cubicBezTo>
                    <a:pt x="1843" y="355"/>
                    <a:pt x="1828" y="308"/>
                    <a:pt x="1839" y="346"/>
                  </a:cubicBezTo>
                  <a:cubicBezTo>
                    <a:pt x="1841" y="352"/>
                    <a:pt x="1845" y="364"/>
                    <a:pt x="1845" y="364"/>
                  </a:cubicBezTo>
                  <a:cubicBezTo>
                    <a:pt x="1877" y="332"/>
                    <a:pt x="1880" y="249"/>
                    <a:pt x="1944" y="247"/>
                  </a:cubicBezTo>
                  <a:cubicBezTo>
                    <a:pt x="1972" y="246"/>
                    <a:pt x="2000" y="245"/>
                    <a:pt x="2028" y="244"/>
                  </a:cubicBezTo>
                  <a:cubicBezTo>
                    <a:pt x="2039" y="237"/>
                    <a:pt x="2048" y="232"/>
                    <a:pt x="2061" y="229"/>
                  </a:cubicBezTo>
                  <a:cubicBezTo>
                    <a:pt x="2166" y="233"/>
                    <a:pt x="2121" y="222"/>
                    <a:pt x="2175" y="262"/>
                  </a:cubicBezTo>
                  <a:cubicBezTo>
                    <a:pt x="2177" y="266"/>
                    <a:pt x="2178" y="271"/>
                    <a:pt x="2181" y="274"/>
                  </a:cubicBezTo>
                  <a:cubicBezTo>
                    <a:pt x="2183" y="277"/>
                    <a:pt x="2188" y="277"/>
                    <a:pt x="2190" y="280"/>
                  </a:cubicBezTo>
                  <a:cubicBezTo>
                    <a:pt x="2193" y="285"/>
                    <a:pt x="2196" y="298"/>
                    <a:pt x="2196" y="298"/>
                  </a:cubicBezTo>
                  <a:cubicBezTo>
                    <a:pt x="2202" y="343"/>
                    <a:pt x="2191" y="390"/>
                    <a:pt x="2205" y="433"/>
                  </a:cubicBezTo>
                  <a:cubicBezTo>
                    <a:pt x="2209" y="479"/>
                    <a:pt x="2208" y="473"/>
                    <a:pt x="2247" y="463"/>
                  </a:cubicBezTo>
                  <a:cubicBezTo>
                    <a:pt x="2250" y="461"/>
                    <a:pt x="2253" y="459"/>
                    <a:pt x="2256" y="457"/>
                  </a:cubicBezTo>
                  <a:cubicBezTo>
                    <a:pt x="2259" y="456"/>
                    <a:pt x="2262" y="456"/>
                    <a:pt x="2265" y="454"/>
                  </a:cubicBezTo>
                  <a:cubicBezTo>
                    <a:pt x="2271" y="450"/>
                    <a:pt x="2283" y="442"/>
                    <a:pt x="2283" y="442"/>
                  </a:cubicBezTo>
                  <a:cubicBezTo>
                    <a:pt x="2291" y="444"/>
                    <a:pt x="2298" y="444"/>
                    <a:pt x="2304" y="451"/>
                  </a:cubicBezTo>
                  <a:cubicBezTo>
                    <a:pt x="2309" y="456"/>
                    <a:pt x="2316" y="469"/>
                    <a:pt x="2316" y="469"/>
                  </a:cubicBezTo>
                  <a:cubicBezTo>
                    <a:pt x="2293" y="487"/>
                    <a:pt x="2306" y="476"/>
                    <a:pt x="2280" y="502"/>
                  </a:cubicBezTo>
                  <a:cubicBezTo>
                    <a:pt x="2273" y="509"/>
                    <a:pt x="2257" y="513"/>
                    <a:pt x="2250" y="520"/>
                  </a:cubicBezTo>
                  <a:cubicBezTo>
                    <a:pt x="2235" y="535"/>
                    <a:pt x="2231" y="542"/>
                    <a:pt x="2211" y="547"/>
                  </a:cubicBezTo>
                  <a:cubicBezTo>
                    <a:pt x="2198" y="556"/>
                    <a:pt x="2183" y="559"/>
                    <a:pt x="2169" y="565"/>
                  </a:cubicBezTo>
                  <a:cubicBezTo>
                    <a:pt x="2109" y="590"/>
                    <a:pt x="2051" y="616"/>
                    <a:pt x="1986" y="622"/>
                  </a:cubicBezTo>
                  <a:cubicBezTo>
                    <a:pt x="1953" y="630"/>
                    <a:pt x="1921" y="627"/>
                    <a:pt x="1887" y="625"/>
                  </a:cubicBezTo>
                  <a:cubicBezTo>
                    <a:pt x="1862" y="619"/>
                    <a:pt x="1843" y="601"/>
                    <a:pt x="1818" y="595"/>
                  </a:cubicBezTo>
                  <a:cubicBezTo>
                    <a:pt x="1814" y="581"/>
                    <a:pt x="1810" y="575"/>
                    <a:pt x="1800" y="565"/>
                  </a:cubicBezTo>
                  <a:cubicBezTo>
                    <a:pt x="1788" y="528"/>
                    <a:pt x="1773" y="491"/>
                    <a:pt x="1758" y="454"/>
                  </a:cubicBezTo>
                  <a:cubicBezTo>
                    <a:pt x="1757" y="433"/>
                    <a:pt x="1758" y="412"/>
                    <a:pt x="1755" y="391"/>
                  </a:cubicBezTo>
                  <a:cubicBezTo>
                    <a:pt x="1753" y="373"/>
                    <a:pt x="1720" y="340"/>
                    <a:pt x="1713" y="331"/>
                  </a:cubicBezTo>
                  <a:cubicBezTo>
                    <a:pt x="1683" y="294"/>
                    <a:pt x="1656" y="264"/>
                    <a:pt x="1614" y="241"/>
                  </a:cubicBezTo>
                  <a:cubicBezTo>
                    <a:pt x="1599" y="233"/>
                    <a:pt x="1569" y="228"/>
                    <a:pt x="1557" y="226"/>
                  </a:cubicBezTo>
                  <a:cubicBezTo>
                    <a:pt x="1481" y="211"/>
                    <a:pt x="1405" y="200"/>
                    <a:pt x="1329" y="184"/>
                  </a:cubicBezTo>
                  <a:cubicBezTo>
                    <a:pt x="1280" y="174"/>
                    <a:pt x="1230" y="173"/>
                    <a:pt x="1182" y="160"/>
                  </a:cubicBezTo>
                  <a:cubicBezTo>
                    <a:pt x="1161" y="154"/>
                    <a:pt x="1140" y="147"/>
                    <a:pt x="1119" y="142"/>
                  </a:cubicBezTo>
                  <a:cubicBezTo>
                    <a:pt x="1111" y="140"/>
                    <a:pt x="1095" y="136"/>
                    <a:pt x="1095" y="136"/>
                  </a:cubicBezTo>
                  <a:cubicBezTo>
                    <a:pt x="1028" y="138"/>
                    <a:pt x="980" y="139"/>
                    <a:pt x="918" y="145"/>
                  </a:cubicBezTo>
                  <a:cubicBezTo>
                    <a:pt x="841" y="164"/>
                    <a:pt x="734" y="148"/>
                    <a:pt x="666" y="193"/>
                  </a:cubicBezTo>
                  <a:cubicBezTo>
                    <a:pt x="658" y="206"/>
                    <a:pt x="650" y="205"/>
                    <a:pt x="639" y="214"/>
                  </a:cubicBezTo>
                  <a:cubicBezTo>
                    <a:pt x="621" y="228"/>
                    <a:pt x="609" y="248"/>
                    <a:pt x="591" y="262"/>
                  </a:cubicBezTo>
                  <a:cubicBezTo>
                    <a:pt x="585" y="280"/>
                    <a:pt x="592" y="262"/>
                    <a:pt x="582" y="280"/>
                  </a:cubicBezTo>
                  <a:cubicBezTo>
                    <a:pt x="578" y="288"/>
                    <a:pt x="570" y="304"/>
                    <a:pt x="570" y="304"/>
                  </a:cubicBezTo>
                  <a:cubicBezTo>
                    <a:pt x="560" y="355"/>
                    <a:pt x="546" y="405"/>
                    <a:pt x="510" y="445"/>
                  </a:cubicBezTo>
                  <a:cubicBezTo>
                    <a:pt x="484" y="474"/>
                    <a:pt x="449" y="497"/>
                    <a:pt x="432" y="532"/>
                  </a:cubicBezTo>
                  <a:cubicBezTo>
                    <a:pt x="420" y="556"/>
                    <a:pt x="402" y="584"/>
                    <a:pt x="378" y="598"/>
                  </a:cubicBezTo>
                  <a:cubicBezTo>
                    <a:pt x="367" y="604"/>
                    <a:pt x="342" y="610"/>
                    <a:pt x="342" y="610"/>
                  </a:cubicBezTo>
                  <a:cubicBezTo>
                    <a:pt x="318" y="626"/>
                    <a:pt x="284" y="617"/>
                    <a:pt x="258" y="616"/>
                  </a:cubicBezTo>
                  <a:cubicBezTo>
                    <a:pt x="245" y="613"/>
                    <a:pt x="228" y="610"/>
                    <a:pt x="216" y="604"/>
                  </a:cubicBezTo>
                  <a:cubicBezTo>
                    <a:pt x="203" y="597"/>
                    <a:pt x="194" y="586"/>
                    <a:pt x="180" y="580"/>
                  </a:cubicBezTo>
                  <a:cubicBezTo>
                    <a:pt x="155" y="569"/>
                    <a:pt x="146" y="593"/>
                    <a:pt x="120" y="590"/>
                  </a:cubicBezTo>
                  <a:cubicBezTo>
                    <a:pt x="103" y="589"/>
                    <a:pt x="95" y="596"/>
                    <a:pt x="84" y="598"/>
                  </a:cubicBezTo>
                  <a:cubicBezTo>
                    <a:pt x="73" y="600"/>
                    <a:pt x="62" y="603"/>
                    <a:pt x="56" y="604"/>
                  </a:cubicBezTo>
                  <a:close/>
                </a:path>
              </a:pathLst>
            </a:custGeom>
            <a:solidFill>
              <a:srgbClr val="CCFFFF"/>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grpSp>
          <p:nvGrpSpPr>
            <p:cNvPr id="15" name="Group 13"/>
            <p:cNvGrpSpPr>
              <a:grpSpLocks/>
            </p:cNvGrpSpPr>
            <p:nvPr/>
          </p:nvGrpSpPr>
          <p:grpSpPr bwMode="auto">
            <a:xfrm>
              <a:off x="1138" y="2692"/>
              <a:ext cx="2434" cy="844"/>
              <a:chOff x="1618" y="2692"/>
              <a:chExt cx="2434" cy="844"/>
            </a:xfrm>
          </p:grpSpPr>
          <p:sp>
            <p:nvSpPr>
              <p:cNvPr id="18" name="Oval 14"/>
              <p:cNvSpPr>
                <a:spLocks noChangeArrowheads="1"/>
              </p:cNvSpPr>
              <p:nvPr/>
            </p:nvSpPr>
            <p:spPr bwMode="auto">
              <a:xfrm>
                <a:off x="2304" y="2928"/>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19" name="Oval 15"/>
              <p:cNvSpPr>
                <a:spLocks noChangeArrowheads="1"/>
              </p:cNvSpPr>
              <p:nvPr/>
            </p:nvSpPr>
            <p:spPr bwMode="auto">
              <a:xfrm>
                <a:off x="2856" y="2928"/>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20" name="Oval 16"/>
              <p:cNvSpPr>
                <a:spLocks noChangeArrowheads="1"/>
              </p:cNvSpPr>
              <p:nvPr/>
            </p:nvSpPr>
            <p:spPr bwMode="auto">
              <a:xfrm>
                <a:off x="3460" y="2928"/>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21" name="Freeform 17"/>
              <p:cNvSpPr>
                <a:spLocks/>
              </p:cNvSpPr>
              <p:nvPr/>
            </p:nvSpPr>
            <p:spPr bwMode="auto">
              <a:xfrm>
                <a:off x="1618" y="2692"/>
                <a:ext cx="2434" cy="844"/>
              </a:xfrm>
              <a:custGeom>
                <a:avLst/>
                <a:gdLst/>
                <a:ahLst/>
                <a:cxnLst>
                  <a:cxn ang="0">
                    <a:pos x="246" y="550"/>
                  </a:cxn>
                  <a:cxn ang="0">
                    <a:pos x="322" y="516"/>
                  </a:cxn>
                  <a:cxn ang="0">
                    <a:pos x="366" y="454"/>
                  </a:cxn>
                  <a:cxn ang="0">
                    <a:pos x="412" y="300"/>
                  </a:cxn>
                  <a:cxn ang="0">
                    <a:pos x="452" y="208"/>
                  </a:cxn>
                  <a:cxn ang="0">
                    <a:pos x="514" y="120"/>
                  </a:cxn>
                  <a:cxn ang="0">
                    <a:pos x="652" y="36"/>
                  </a:cxn>
                  <a:cxn ang="0">
                    <a:pos x="820" y="12"/>
                  </a:cxn>
                  <a:cxn ang="0">
                    <a:pos x="1400" y="12"/>
                  </a:cxn>
                  <a:cxn ang="0">
                    <a:pos x="1654" y="84"/>
                  </a:cxn>
                  <a:cxn ang="0">
                    <a:pos x="1774" y="254"/>
                  </a:cxn>
                  <a:cxn ang="0">
                    <a:pos x="1838" y="438"/>
                  </a:cxn>
                  <a:cxn ang="0">
                    <a:pos x="1936" y="542"/>
                  </a:cxn>
                  <a:cxn ang="0">
                    <a:pos x="2074" y="534"/>
                  </a:cxn>
                  <a:cxn ang="0">
                    <a:pos x="2240" y="438"/>
                  </a:cxn>
                  <a:cxn ang="0">
                    <a:pos x="2372" y="646"/>
                  </a:cxn>
                  <a:cxn ang="0">
                    <a:pos x="2300" y="710"/>
                  </a:cxn>
                  <a:cxn ang="0">
                    <a:pos x="2144" y="778"/>
                  </a:cxn>
                  <a:cxn ang="0">
                    <a:pos x="1982" y="814"/>
                  </a:cxn>
                  <a:cxn ang="0">
                    <a:pos x="1830" y="780"/>
                  </a:cxn>
                  <a:cxn ang="0">
                    <a:pos x="1810" y="770"/>
                  </a:cxn>
                  <a:cxn ang="0">
                    <a:pos x="1786" y="756"/>
                  </a:cxn>
                  <a:cxn ang="0">
                    <a:pos x="1722" y="710"/>
                  </a:cxn>
                  <a:cxn ang="0">
                    <a:pos x="1678" y="654"/>
                  </a:cxn>
                  <a:cxn ang="0">
                    <a:pos x="1648" y="612"/>
                  </a:cxn>
                  <a:cxn ang="0">
                    <a:pos x="1622" y="569"/>
                  </a:cxn>
                  <a:cxn ang="0">
                    <a:pos x="1596" y="508"/>
                  </a:cxn>
                  <a:cxn ang="0">
                    <a:pos x="1400" y="228"/>
                  </a:cxn>
                  <a:cxn ang="0">
                    <a:pos x="832" y="226"/>
                  </a:cxn>
                  <a:cxn ang="0">
                    <a:pos x="670" y="364"/>
                  </a:cxn>
                  <a:cxn ang="0">
                    <a:pos x="584" y="622"/>
                  </a:cxn>
                  <a:cxn ang="0">
                    <a:pos x="482" y="754"/>
                  </a:cxn>
                  <a:cxn ang="0">
                    <a:pos x="114" y="844"/>
                  </a:cxn>
                  <a:cxn ang="0">
                    <a:pos x="7" y="702"/>
                  </a:cxn>
                  <a:cxn ang="0">
                    <a:pos x="74" y="554"/>
                  </a:cxn>
                  <a:cxn ang="0">
                    <a:pos x="246" y="550"/>
                  </a:cxn>
                </a:cxnLst>
                <a:rect l="0" t="0" r="r" b="b"/>
                <a:pathLst>
                  <a:path w="2434" h="844">
                    <a:moveTo>
                      <a:pt x="246" y="550"/>
                    </a:moveTo>
                    <a:cubicBezTo>
                      <a:pt x="284" y="537"/>
                      <a:pt x="302" y="532"/>
                      <a:pt x="322" y="516"/>
                    </a:cubicBezTo>
                    <a:cubicBezTo>
                      <a:pt x="342" y="500"/>
                      <a:pt x="351" y="490"/>
                      <a:pt x="366" y="454"/>
                    </a:cubicBezTo>
                    <a:cubicBezTo>
                      <a:pt x="381" y="418"/>
                      <a:pt x="398" y="341"/>
                      <a:pt x="412" y="300"/>
                    </a:cubicBezTo>
                    <a:cubicBezTo>
                      <a:pt x="440" y="226"/>
                      <a:pt x="435" y="238"/>
                      <a:pt x="452" y="208"/>
                    </a:cubicBezTo>
                    <a:cubicBezTo>
                      <a:pt x="469" y="178"/>
                      <a:pt x="480" y="146"/>
                      <a:pt x="514" y="120"/>
                    </a:cubicBezTo>
                    <a:cubicBezTo>
                      <a:pt x="514" y="120"/>
                      <a:pt x="596" y="54"/>
                      <a:pt x="652" y="36"/>
                    </a:cubicBezTo>
                    <a:cubicBezTo>
                      <a:pt x="699" y="23"/>
                      <a:pt x="695" y="15"/>
                      <a:pt x="820" y="12"/>
                    </a:cubicBezTo>
                    <a:cubicBezTo>
                      <a:pt x="945" y="9"/>
                      <a:pt x="1261" y="0"/>
                      <a:pt x="1400" y="12"/>
                    </a:cubicBezTo>
                    <a:cubicBezTo>
                      <a:pt x="1539" y="24"/>
                      <a:pt x="1592" y="44"/>
                      <a:pt x="1654" y="84"/>
                    </a:cubicBezTo>
                    <a:cubicBezTo>
                      <a:pt x="1716" y="124"/>
                      <a:pt x="1743" y="195"/>
                      <a:pt x="1774" y="254"/>
                    </a:cubicBezTo>
                    <a:lnTo>
                      <a:pt x="1838" y="438"/>
                    </a:lnTo>
                    <a:cubicBezTo>
                      <a:pt x="1865" y="486"/>
                      <a:pt x="1897" y="526"/>
                      <a:pt x="1936" y="542"/>
                    </a:cubicBezTo>
                    <a:cubicBezTo>
                      <a:pt x="1974" y="556"/>
                      <a:pt x="2032" y="550"/>
                      <a:pt x="2074" y="534"/>
                    </a:cubicBezTo>
                    <a:lnTo>
                      <a:pt x="2240" y="438"/>
                    </a:lnTo>
                    <a:cubicBezTo>
                      <a:pt x="2372" y="411"/>
                      <a:pt x="2434" y="595"/>
                      <a:pt x="2372" y="646"/>
                    </a:cubicBezTo>
                    <a:cubicBezTo>
                      <a:pt x="2339" y="692"/>
                      <a:pt x="2338" y="688"/>
                      <a:pt x="2300" y="710"/>
                    </a:cubicBezTo>
                    <a:cubicBezTo>
                      <a:pt x="2262" y="732"/>
                      <a:pt x="2197" y="761"/>
                      <a:pt x="2144" y="778"/>
                    </a:cubicBezTo>
                    <a:cubicBezTo>
                      <a:pt x="2086" y="797"/>
                      <a:pt x="2034" y="814"/>
                      <a:pt x="1982" y="814"/>
                    </a:cubicBezTo>
                    <a:cubicBezTo>
                      <a:pt x="1930" y="814"/>
                      <a:pt x="1859" y="787"/>
                      <a:pt x="1830" y="780"/>
                    </a:cubicBezTo>
                    <a:lnTo>
                      <a:pt x="1810" y="770"/>
                    </a:lnTo>
                    <a:cubicBezTo>
                      <a:pt x="1803" y="766"/>
                      <a:pt x="1801" y="766"/>
                      <a:pt x="1786" y="756"/>
                    </a:cubicBezTo>
                    <a:cubicBezTo>
                      <a:pt x="1771" y="746"/>
                      <a:pt x="1740" y="727"/>
                      <a:pt x="1722" y="710"/>
                    </a:cubicBezTo>
                    <a:cubicBezTo>
                      <a:pt x="1707" y="690"/>
                      <a:pt x="1692" y="680"/>
                      <a:pt x="1678" y="654"/>
                    </a:cubicBezTo>
                    <a:lnTo>
                      <a:pt x="1648" y="612"/>
                    </a:lnTo>
                    <a:cubicBezTo>
                      <a:pt x="1639" y="598"/>
                      <a:pt x="1631" y="586"/>
                      <a:pt x="1622" y="569"/>
                    </a:cubicBezTo>
                    <a:lnTo>
                      <a:pt x="1596" y="508"/>
                    </a:lnTo>
                    <a:cubicBezTo>
                      <a:pt x="1554" y="444"/>
                      <a:pt x="1572" y="229"/>
                      <a:pt x="1400" y="228"/>
                    </a:cubicBezTo>
                    <a:lnTo>
                      <a:pt x="832" y="226"/>
                    </a:lnTo>
                    <a:cubicBezTo>
                      <a:pt x="710" y="249"/>
                      <a:pt x="711" y="298"/>
                      <a:pt x="670" y="364"/>
                    </a:cubicBezTo>
                    <a:cubicBezTo>
                      <a:pt x="633" y="428"/>
                      <a:pt x="602" y="552"/>
                      <a:pt x="584" y="622"/>
                    </a:cubicBezTo>
                    <a:cubicBezTo>
                      <a:pt x="553" y="687"/>
                      <a:pt x="560" y="717"/>
                      <a:pt x="482" y="754"/>
                    </a:cubicBezTo>
                    <a:cubicBezTo>
                      <a:pt x="438" y="800"/>
                      <a:pt x="262" y="818"/>
                      <a:pt x="114" y="844"/>
                    </a:cubicBezTo>
                    <a:cubicBezTo>
                      <a:pt x="46" y="836"/>
                      <a:pt x="14" y="750"/>
                      <a:pt x="7" y="702"/>
                    </a:cubicBezTo>
                    <a:cubicBezTo>
                      <a:pt x="0" y="654"/>
                      <a:pt x="34" y="579"/>
                      <a:pt x="74" y="554"/>
                    </a:cubicBezTo>
                    <a:cubicBezTo>
                      <a:pt x="114" y="529"/>
                      <a:pt x="210" y="551"/>
                      <a:pt x="246" y="550"/>
                    </a:cubicBezTo>
                    <a:close/>
                  </a:path>
                </a:pathLst>
              </a:custGeom>
              <a:solidFill>
                <a:srgbClr val="FFFF99"/>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22" name="Oval 18"/>
              <p:cNvSpPr>
                <a:spLocks noChangeArrowheads="1"/>
              </p:cNvSpPr>
              <p:nvPr/>
            </p:nvSpPr>
            <p:spPr bwMode="auto">
              <a:xfrm>
                <a:off x="1686" y="2928"/>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24" name="Freeform 19"/>
              <p:cNvSpPr>
                <a:spLocks/>
              </p:cNvSpPr>
              <p:nvPr/>
            </p:nvSpPr>
            <p:spPr bwMode="auto">
              <a:xfrm>
                <a:off x="1692" y="3244"/>
                <a:ext cx="151" cy="292"/>
              </a:xfrm>
              <a:custGeom>
                <a:avLst/>
                <a:gdLst/>
                <a:ahLst/>
                <a:cxnLst>
                  <a:cxn ang="0">
                    <a:pos x="0" y="0"/>
                  </a:cxn>
                  <a:cxn ang="0">
                    <a:pos x="90" y="41"/>
                  </a:cxn>
                  <a:cxn ang="0">
                    <a:pos x="123" y="87"/>
                  </a:cxn>
                  <a:cxn ang="0">
                    <a:pos x="150" y="156"/>
                  </a:cxn>
                  <a:cxn ang="0">
                    <a:pos x="118" y="252"/>
                  </a:cxn>
                  <a:cxn ang="0">
                    <a:pos x="75" y="279"/>
                  </a:cxn>
                  <a:cxn ang="0">
                    <a:pos x="50" y="292"/>
                  </a:cxn>
                </a:cxnLst>
                <a:rect l="0" t="0" r="r" b="b"/>
                <a:pathLst>
                  <a:path w="151" h="292">
                    <a:moveTo>
                      <a:pt x="0" y="0"/>
                    </a:moveTo>
                    <a:cubicBezTo>
                      <a:pt x="15" y="7"/>
                      <a:pt x="72" y="26"/>
                      <a:pt x="90" y="41"/>
                    </a:cubicBezTo>
                    <a:cubicBezTo>
                      <a:pt x="100" y="54"/>
                      <a:pt x="119" y="78"/>
                      <a:pt x="123" y="87"/>
                    </a:cubicBezTo>
                    <a:cubicBezTo>
                      <a:pt x="135" y="104"/>
                      <a:pt x="146" y="143"/>
                      <a:pt x="150" y="156"/>
                    </a:cubicBezTo>
                    <a:cubicBezTo>
                      <a:pt x="151" y="183"/>
                      <a:pt x="132" y="232"/>
                      <a:pt x="118" y="252"/>
                    </a:cubicBezTo>
                    <a:cubicBezTo>
                      <a:pt x="105" y="265"/>
                      <a:pt x="91" y="270"/>
                      <a:pt x="75" y="279"/>
                    </a:cubicBezTo>
                    <a:cubicBezTo>
                      <a:pt x="73" y="280"/>
                      <a:pt x="50" y="287"/>
                      <a:pt x="50" y="292"/>
                    </a:cubicBezTo>
                  </a:path>
                </a:pathLst>
              </a:custGeom>
              <a:no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grpSp>
        <p:sp>
          <p:nvSpPr>
            <p:cNvPr id="16" name="Freeform 20"/>
            <p:cNvSpPr>
              <a:spLocks/>
            </p:cNvSpPr>
            <p:nvPr/>
          </p:nvSpPr>
          <p:spPr bwMode="auto">
            <a:xfrm>
              <a:off x="2568" y="2557"/>
              <a:ext cx="615" cy="412"/>
            </a:xfrm>
            <a:custGeom>
              <a:avLst/>
              <a:gdLst/>
              <a:ahLst/>
              <a:cxnLst>
                <a:cxn ang="0">
                  <a:pos x="564" y="218"/>
                </a:cxn>
                <a:cxn ang="0">
                  <a:pos x="614" y="255"/>
                </a:cxn>
                <a:cxn ang="0">
                  <a:pos x="515" y="335"/>
                </a:cxn>
                <a:cxn ang="0">
                  <a:pos x="398" y="400"/>
                </a:cxn>
                <a:cxn ang="0">
                  <a:pos x="327" y="266"/>
                </a:cxn>
                <a:cxn ang="0">
                  <a:pos x="260" y="182"/>
                </a:cxn>
                <a:cxn ang="0">
                  <a:pos x="198" y="152"/>
                </a:cxn>
                <a:cxn ang="0">
                  <a:pos x="129" y="133"/>
                </a:cxn>
                <a:cxn ang="0">
                  <a:pos x="17" y="94"/>
                </a:cxn>
                <a:cxn ang="0">
                  <a:pos x="233" y="32"/>
                </a:cxn>
                <a:cxn ang="0">
                  <a:pos x="396" y="11"/>
                </a:cxn>
                <a:cxn ang="0">
                  <a:pos x="446" y="49"/>
                </a:cxn>
                <a:cxn ang="0">
                  <a:pos x="506" y="95"/>
                </a:cxn>
                <a:cxn ang="0">
                  <a:pos x="564" y="218"/>
                </a:cxn>
              </a:cxnLst>
              <a:rect l="0" t="0" r="r" b="b"/>
              <a:pathLst>
                <a:path w="622" h="412">
                  <a:moveTo>
                    <a:pt x="564" y="218"/>
                  </a:moveTo>
                  <a:cubicBezTo>
                    <a:pt x="582" y="245"/>
                    <a:pt x="622" y="236"/>
                    <a:pt x="614" y="255"/>
                  </a:cubicBezTo>
                  <a:cubicBezTo>
                    <a:pt x="606" y="274"/>
                    <a:pt x="557" y="345"/>
                    <a:pt x="515" y="335"/>
                  </a:cubicBezTo>
                  <a:cubicBezTo>
                    <a:pt x="443" y="316"/>
                    <a:pt x="429" y="412"/>
                    <a:pt x="398" y="400"/>
                  </a:cubicBezTo>
                  <a:cubicBezTo>
                    <a:pt x="367" y="388"/>
                    <a:pt x="350" y="302"/>
                    <a:pt x="327" y="266"/>
                  </a:cubicBezTo>
                  <a:cubicBezTo>
                    <a:pt x="310" y="233"/>
                    <a:pt x="281" y="201"/>
                    <a:pt x="260" y="182"/>
                  </a:cubicBezTo>
                  <a:cubicBezTo>
                    <a:pt x="239" y="163"/>
                    <a:pt x="220" y="160"/>
                    <a:pt x="198" y="152"/>
                  </a:cubicBezTo>
                  <a:cubicBezTo>
                    <a:pt x="178" y="142"/>
                    <a:pt x="159" y="143"/>
                    <a:pt x="129" y="133"/>
                  </a:cubicBezTo>
                  <a:cubicBezTo>
                    <a:pt x="99" y="123"/>
                    <a:pt x="0" y="111"/>
                    <a:pt x="17" y="94"/>
                  </a:cubicBezTo>
                  <a:cubicBezTo>
                    <a:pt x="34" y="77"/>
                    <a:pt x="170" y="46"/>
                    <a:pt x="233" y="32"/>
                  </a:cubicBezTo>
                  <a:cubicBezTo>
                    <a:pt x="234" y="0"/>
                    <a:pt x="361" y="8"/>
                    <a:pt x="396" y="11"/>
                  </a:cubicBezTo>
                  <a:cubicBezTo>
                    <a:pt x="431" y="14"/>
                    <a:pt x="428" y="35"/>
                    <a:pt x="446" y="49"/>
                  </a:cubicBezTo>
                  <a:cubicBezTo>
                    <a:pt x="464" y="63"/>
                    <a:pt x="486" y="67"/>
                    <a:pt x="506" y="95"/>
                  </a:cubicBezTo>
                  <a:cubicBezTo>
                    <a:pt x="531" y="139"/>
                    <a:pt x="546" y="191"/>
                    <a:pt x="564" y="218"/>
                  </a:cubicBezTo>
                  <a:close/>
                </a:path>
              </a:pathLst>
            </a:custGeom>
            <a:solidFill>
              <a:srgbClr val="993300"/>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17" name="Freeform 21"/>
            <p:cNvSpPr>
              <a:spLocks/>
            </p:cNvSpPr>
            <p:nvPr/>
          </p:nvSpPr>
          <p:spPr bwMode="auto">
            <a:xfrm>
              <a:off x="1329" y="2605"/>
              <a:ext cx="474" cy="306"/>
            </a:xfrm>
            <a:custGeom>
              <a:avLst/>
              <a:gdLst/>
              <a:ahLst/>
              <a:cxnLst>
                <a:cxn ang="0">
                  <a:pos x="223" y="1"/>
                </a:cxn>
                <a:cxn ang="0">
                  <a:pos x="249" y="7"/>
                </a:cxn>
                <a:cxn ang="0">
                  <a:pos x="461" y="62"/>
                </a:cxn>
                <a:cxn ang="0">
                  <a:pos x="369" y="112"/>
                </a:cxn>
                <a:cxn ang="0">
                  <a:pos x="338" y="130"/>
                </a:cxn>
                <a:cxn ang="0">
                  <a:pos x="297" y="172"/>
                </a:cxn>
                <a:cxn ang="0">
                  <a:pos x="209" y="286"/>
                </a:cxn>
                <a:cxn ang="0">
                  <a:pos x="125" y="269"/>
                </a:cxn>
                <a:cxn ang="0">
                  <a:pos x="59" y="229"/>
                </a:cxn>
                <a:cxn ang="0">
                  <a:pos x="5" y="143"/>
                </a:cxn>
                <a:cxn ang="0">
                  <a:pos x="27" y="107"/>
                </a:cxn>
                <a:cxn ang="0">
                  <a:pos x="101" y="71"/>
                </a:cxn>
                <a:cxn ang="0">
                  <a:pos x="169" y="13"/>
                </a:cxn>
                <a:cxn ang="0">
                  <a:pos x="223" y="1"/>
                </a:cxn>
              </a:cxnLst>
              <a:rect l="0" t="0" r="r" b="b"/>
              <a:pathLst>
                <a:path w="474" h="299">
                  <a:moveTo>
                    <a:pt x="223" y="1"/>
                  </a:moveTo>
                  <a:cubicBezTo>
                    <a:pt x="236" y="0"/>
                    <a:pt x="234" y="0"/>
                    <a:pt x="249" y="7"/>
                  </a:cubicBezTo>
                  <a:cubicBezTo>
                    <a:pt x="268" y="11"/>
                    <a:pt x="459" y="43"/>
                    <a:pt x="461" y="62"/>
                  </a:cubicBezTo>
                  <a:cubicBezTo>
                    <a:pt x="474" y="76"/>
                    <a:pt x="389" y="101"/>
                    <a:pt x="369" y="112"/>
                  </a:cubicBezTo>
                  <a:cubicBezTo>
                    <a:pt x="349" y="123"/>
                    <a:pt x="350" y="120"/>
                    <a:pt x="338" y="130"/>
                  </a:cubicBezTo>
                  <a:cubicBezTo>
                    <a:pt x="326" y="140"/>
                    <a:pt x="318" y="146"/>
                    <a:pt x="297" y="172"/>
                  </a:cubicBezTo>
                  <a:cubicBezTo>
                    <a:pt x="249" y="203"/>
                    <a:pt x="229" y="285"/>
                    <a:pt x="209" y="286"/>
                  </a:cubicBezTo>
                  <a:cubicBezTo>
                    <a:pt x="188" y="299"/>
                    <a:pt x="145" y="289"/>
                    <a:pt x="125" y="269"/>
                  </a:cubicBezTo>
                  <a:cubicBezTo>
                    <a:pt x="100" y="259"/>
                    <a:pt x="79" y="250"/>
                    <a:pt x="59" y="229"/>
                  </a:cubicBezTo>
                  <a:cubicBezTo>
                    <a:pt x="27" y="228"/>
                    <a:pt x="10" y="163"/>
                    <a:pt x="5" y="143"/>
                  </a:cubicBezTo>
                  <a:cubicBezTo>
                    <a:pt x="0" y="123"/>
                    <a:pt x="11" y="119"/>
                    <a:pt x="27" y="107"/>
                  </a:cubicBezTo>
                  <a:cubicBezTo>
                    <a:pt x="43" y="95"/>
                    <a:pt x="77" y="87"/>
                    <a:pt x="101" y="71"/>
                  </a:cubicBezTo>
                  <a:cubicBezTo>
                    <a:pt x="127" y="46"/>
                    <a:pt x="148" y="25"/>
                    <a:pt x="169" y="13"/>
                  </a:cubicBezTo>
                  <a:cubicBezTo>
                    <a:pt x="190" y="1"/>
                    <a:pt x="210" y="2"/>
                    <a:pt x="223" y="1"/>
                  </a:cubicBezTo>
                  <a:close/>
                </a:path>
              </a:pathLst>
            </a:custGeom>
            <a:solidFill>
              <a:srgbClr val="993300"/>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grpSp>
      <p:sp>
        <p:nvSpPr>
          <p:cNvPr id="25" name="Text Box 22"/>
          <p:cNvSpPr txBox="1">
            <a:spLocks noChangeArrowheads="1"/>
          </p:cNvSpPr>
          <p:nvPr/>
        </p:nvSpPr>
        <p:spPr bwMode="auto">
          <a:xfrm>
            <a:off x="5535597" y="1729050"/>
            <a:ext cx="3015473" cy="988765"/>
          </a:xfrm>
          <a:prstGeom prst="rect">
            <a:avLst/>
          </a:prstGeom>
          <a:solidFill>
            <a:schemeClr val="accent1">
              <a:lumMod val="20000"/>
              <a:lumOff val="80000"/>
            </a:schemeClr>
          </a:solidFill>
          <a:ln w="9525">
            <a:noFill/>
            <a:miter lim="800000"/>
            <a:headEnd/>
            <a:tailEnd/>
          </a:ln>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Los </a:t>
            </a:r>
            <a:r>
              <a:rPr lang="es-CL" sz="1200" b="1" dirty="0" err="1">
                <a:solidFill>
                  <a:schemeClr val="tx1"/>
                </a:solidFill>
                <a:latin typeface="Arial" panose="020B0604020202020204" pitchFamily="34" charset="0"/>
                <a:cs typeface="Arial" panose="020B0604020202020204" pitchFamily="34" charset="0"/>
              </a:rPr>
              <a:t>stickies</a:t>
            </a:r>
            <a:r>
              <a:rPr lang="es-CL" sz="1200" b="1" dirty="0">
                <a:solidFill>
                  <a:schemeClr val="tx1"/>
                </a:solidFill>
                <a:latin typeface="Arial" panose="020B0604020202020204" pitchFamily="34" charset="0"/>
                <a:cs typeface="Arial" panose="020B0604020202020204" pitchFamily="34" charset="0"/>
              </a:rPr>
              <a:t> </a:t>
            </a:r>
            <a:br>
              <a:rPr lang="es-CL" sz="1200" b="1" dirty="0">
                <a:solidFill>
                  <a:schemeClr val="tx1"/>
                </a:solidFill>
                <a:latin typeface="Arial" panose="020B0604020202020204" pitchFamily="34" charset="0"/>
                <a:cs typeface="Arial" panose="020B0604020202020204" pitchFamily="34" charset="0"/>
              </a:rPr>
            </a:br>
            <a:r>
              <a:rPr lang="es-CL" sz="1200" b="1" dirty="0">
                <a:solidFill>
                  <a:schemeClr val="tx1"/>
                </a:solidFill>
                <a:latin typeface="Arial" panose="020B0604020202020204" pitchFamily="34" charset="0"/>
                <a:cs typeface="Arial" panose="020B0604020202020204" pitchFamily="34" charset="0"/>
              </a:rPr>
              <a:t>se adsorben en superficies </a:t>
            </a:r>
          </a:p>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hidrofóbicas afines tales como </a:t>
            </a:r>
          </a:p>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poliéster o poliamida de la tela de la máquina.</a:t>
            </a:r>
            <a:endParaRPr lang="en-US" sz="1200" b="1" dirty="0">
              <a:solidFill>
                <a:schemeClr val="tx1"/>
              </a:solidFill>
              <a:latin typeface="Arial" panose="020B0604020202020204" pitchFamily="34" charset="0"/>
              <a:cs typeface="Arial" panose="020B0604020202020204" pitchFamily="34" charset="0"/>
            </a:endParaRPr>
          </a:p>
        </p:txBody>
      </p:sp>
      <p:sp>
        <p:nvSpPr>
          <p:cNvPr id="26" name="Text Box 23"/>
          <p:cNvSpPr txBox="1">
            <a:spLocks noChangeArrowheads="1"/>
          </p:cNvSpPr>
          <p:nvPr/>
        </p:nvSpPr>
        <p:spPr bwMode="auto">
          <a:xfrm>
            <a:off x="2575045" y="2726218"/>
            <a:ext cx="2208015" cy="43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r>
              <a:rPr lang="es-ES" sz="1200" b="1" dirty="0">
                <a:solidFill>
                  <a:schemeClr val="tx1"/>
                </a:solidFill>
                <a:latin typeface="Arial" charset="0"/>
              </a:rPr>
              <a:t>Tela de la máquina de papel (Poliéster-Poliamida)</a:t>
            </a:r>
          </a:p>
        </p:txBody>
      </p:sp>
      <p:sp>
        <p:nvSpPr>
          <p:cNvPr id="27" name="Text Box 24"/>
          <p:cNvSpPr txBox="1">
            <a:spLocks noChangeArrowheads="1"/>
          </p:cNvSpPr>
          <p:nvPr/>
        </p:nvSpPr>
        <p:spPr bwMode="auto">
          <a:xfrm>
            <a:off x="3249491" y="1474831"/>
            <a:ext cx="807337" cy="28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b="1" dirty="0" err="1">
                <a:solidFill>
                  <a:srgbClr val="FF0000"/>
                </a:solidFill>
                <a:latin typeface="Arial" charset="0"/>
              </a:rPr>
              <a:t>Stickies</a:t>
            </a:r>
            <a:endParaRPr lang="en-US" b="1" dirty="0">
              <a:solidFill>
                <a:srgbClr val="FF0000"/>
              </a:solidFill>
              <a:latin typeface="Arial" charset="0"/>
            </a:endParaRPr>
          </a:p>
        </p:txBody>
      </p:sp>
      <p:sp>
        <p:nvSpPr>
          <p:cNvPr id="28" name="Line 25"/>
          <p:cNvSpPr>
            <a:spLocks noChangeShapeType="1"/>
          </p:cNvSpPr>
          <p:nvPr/>
        </p:nvSpPr>
        <p:spPr bwMode="auto">
          <a:xfrm flipH="1">
            <a:off x="2934016" y="1619276"/>
            <a:ext cx="319088" cy="173771"/>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29" name="Line 26"/>
          <p:cNvSpPr>
            <a:spLocks noChangeShapeType="1"/>
          </p:cNvSpPr>
          <p:nvPr/>
        </p:nvSpPr>
        <p:spPr bwMode="auto">
          <a:xfrm>
            <a:off x="3887709" y="1619276"/>
            <a:ext cx="278606" cy="105905"/>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30" name="Text Box 27"/>
          <p:cNvSpPr txBox="1">
            <a:spLocks noChangeArrowheads="1"/>
          </p:cNvSpPr>
          <p:nvPr/>
        </p:nvSpPr>
        <p:spPr bwMode="auto">
          <a:xfrm>
            <a:off x="3334416" y="3304095"/>
            <a:ext cx="807337" cy="28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b="1" dirty="0" err="1">
                <a:solidFill>
                  <a:srgbClr val="FF0000"/>
                </a:solidFill>
                <a:latin typeface="Arial" charset="0"/>
              </a:rPr>
              <a:t>Stickies</a:t>
            </a:r>
            <a:endParaRPr lang="en-US" b="1" dirty="0">
              <a:solidFill>
                <a:srgbClr val="FF0000"/>
              </a:solidFill>
              <a:latin typeface="Arial" charset="0"/>
            </a:endParaRPr>
          </a:p>
        </p:txBody>
      </p:sp>
      <p:sp>
        <p:nvSpPr>
          <p:cNvPr id="31" name="Line 28"/>
          <p:cNvSpPr>
            <a:spLocks noChangeShapeType="1"/>
          </p:cNvSpPr>
          <p:nvPr/>
        </p:nvSpPr>
        <p:spPr bwMode="auto">
          <a:xfrm flipH="1">
            <a:off x="3078083" y="3467611"/>
            <a:ext cx="278606" cy="278606"/>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32" name="Line 29"/>
          <p:cNvSpPr>
            <a:spLocks noChangeShapeType="1"/>
          </p:cNvSpPr>
          <p:nvPr/>
        </p:nvSpPr>
        <p:spPr bwMode="auto">
          <a:xfrm>
            <a:off x="3932954" y="3417605"/>
            <a:ext cx="279797" cy="279797"/>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33" name="Text Box 31"/>
          <p:cNvSpPr txBox="1">
            <a:spLocks noChangeArrowheads="1"/>
          </p:cNvSpPr>
          <p:nvPr/>
        </p:nvSpPr>
        <p:spPr bwMode="auto">
          <a:xfrm>
            <a:off x="451047" y="3291766"/>
            <a:ext cx="2221185" cy="43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200" b="1" dirty="0" err="1">
                <a:solidFill>
                  <a:schemeClr val="tx1"/>
                </a:solidFill>
                <a:latin typeface="Arial" panose="020B0604020202020204" pitchFamily="34" charset="0"/>
                <a:cs typeface="Arial" panose="020B0604020202020204" pitchFamily="34" charset="0"/>
              </a:rPr>
              <a:t>Recubrimiento</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hidrófilico</a:t>
            </a:r>
            <a:r>
              <a:rPr lang="en-US" sz="1200" b="1" dirty="0">
                <a:solidFill>
                  <a:schemeClr val="tx1"/>
                </a:solidFill>
                <a:latin typeface="Arial" panose="020B0604020202020204" pitchFamily="34" charset="0"/>
                <a:cs typeface="Arial" panose="020B0604020202020204" pitchFamily="34" charset="0"/>
              </a:rPr>
              <a:t> de</a:t>
            </a:r>
          </a:p>
          <a:p>
            <a:pPr algn="ctr">
              <a:spcAft>
                <a:spcPct val="0"/>
              </a:spcAft>
              <a:buClrTx/>
              <a:buSzTx/>
              <a:buFontTx/>
              <a:buNone/>
            </a:pPr>
            <a:r>
              <a:rPr lang="en-US" sz="1200" b="1" dirty="0" err="1">
                <a:solidFill>
                  <a:schemeClr val="tx1"/>
                </a:solidFill>
                <a:latin typeface="Arial" panose="020B0604020202020204" pitchFamily="34" charset="0"/>
                <a:cs typeface="Arial" panose="020B0604020202020204" pitchFamily="34" charset="0"/>
              </a:rPr>
              <a:t>Cartaspers</a:t>
            </a:r>
            <a:r>
              <a:rPr lang="en-US" sz="1200" b="1" dirty="0">
                <a:solidFill>
                  <a:schemeClr val="tx1"/>
                </a:solidFill>
                <a:latin typeface="Arial" panose="020B0604020202020204" pitchFamily="34" charset="0"/>
                <a:cs typeface="Arial" panose="020B0604020202020204" pitchFamily="34" charset="0"/>
              </a:rPr>
              <a:t> PSM</a:t>
            </a:r>
          </a:p>
        </p:txBody>
      </p:sp>
      <p:sp>
        <p:nvSpPr>
          <p:cNvPr id="34" name="Line 32"/>
          <p:cNvSpPr>
            <a:spLocks noChangeShapeType="1"/>
          </p:cNvSpPr>
          <p:nvPr/>
        </p:nvSpPr>
        <p:spPr bwMode="auto">
          <a:xfrm>
            <a:off x="1950924" y="3746217"/>
            <a:ext cx="461603" cy="383381"/>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35" name="Text Box 33"/>
          <p:cNvSpPr txBox="1">
            <a:spLocks noChangeArrowheads="1"/>
          </p:cNvSpPr>
          <p:nvPr/>
        </p:nvSpPr>
        <p:spPr bwMode="auto">
          <a:xfrm>
            <a:off x="5543043" y="3369129"/>
            <a:ext cx="3015475" cy="1173430"/>
          </a:xfrm>
          <a:prstGeom prst="rect">
            <a:avLst/>
          </a:prstGeom>
          <a:solidFill>
            <a:schemeClr val="accent1">
              <a:lumMod val="20000"/>
              <a:lumOff val="80000"/>
            </a:schemeClr>
          </a:solidFill>
          <a:ln w="9525">
            <a:noFill/>
            <a:miter lim="800000"/>
            <a:headEnd/>
            <a:tailEnd/>
          </a:ln>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El </a:t>
            </a:r>
            <a:r>
              <a:rPr lang="es-CL" sz="1200" b="1" dirty="0" err="1">
                <a:solidFill>
                  <a:schemeClr val="tx1"/>
                </a:solidFill>
                <a:latin typeface="Arial" panose="020B0604020202020204" pitchFamily="34" charset="0"/>
                <a:cs typeface="Arial" panose="020B0604020202020204" pitchFamily="34" charset="0"/>
              </a:rPr>
              <a:t>Cartaspers</a:t>
            </a:r>
            <a:r>
              <a:rPr lang="es-CL" sz="1200" b="1" dirty="0">
                <a:solidFill>
                  <a:schemeClr val="tx1"/>
                </a:solidFill>
                <a:latin typeface="Arial" panose="020B0604020202020204" pitchFamily="34" charset="0"/>
                <a:cs typeface="Arial" panose="020B0604020202020204" pitchFamily="34" charset="0"/>
              </a:rPr>
              <a:t> PSM agregado al agua de las regaderas se absorbe en la tela de la  máquina brindando un recubrimiento </a:t>
            </a:r>
            <a:r>
              <a:rPr lang="es-CL" sz="1200" b="1" dirty="0" err="1">
                <a:solidFill>
                  <a:schemeClr val="tx1"/>
                </a:solidFill>
                <a:latin typeface="Arial" panose="020B0604020202020204" pitchFamily="34" charset="0"/>
                <a:cs typeface="Arial" panose="020B0604020202020204" pitchFamily="34" charset="0"/>
              </a:rPr>
              <a:t>hidrofílico</a:t>
            </a:r>
            <a:r>
              <a:rPr lang="es-CL" sz="1200" b="1" dirty="0">
                <a:solidFill>
                  <a:schemeClr val="tx1"/>
                </a:solidFill>
                <a:latin typeface="Arial" panose="020B0604020202020204" pitchFamily="34" charset="0"/>
                <a:cs typeface="Arial" panose="020B0604020202020204" pitchFamily="34" charset="0"/>
              </a:rPr>
              <a:t> </a:t>
            </a:r>
            <a:br>
              <a:rPr lang="es-CL" sz="1200" b="1" dirty="0">
                <a:solidFill>
                  <a:schemeClr val="tx1"/>
                </a:solidFill>
                <a:latin typeface="Arial" panose="020B0604020202020204" pitchFamily="34" charset="0"/>
                <a:cs typeface="Arial" panose="020B0604020202020204" pitchFamily="34" charset="0"/>
              </a:rPr>
            </a:br>
            <a:r>
              <a:rPr lang="es-CL" sz="1200" b="1" dirty="0">
                <a:solidFill>
                  <a:schemeClr val="tx1"/>
                </a:solidFill>
                <a:latin typeface="Arial" panose="020B0604020202020204" pitchFamily="34" charset="0"/>
                <a:cs typeface="Arial" panose="020B0604020202020204" pitchFamily="34" charset="0"/>
              </a:rPr>
              <a:t>Los </a:t>
            </a:r>
            <a:r>
              <a:rPr lang="es-CL" sz="1200" b="1" dirty="0" err="1">
                <a:solidFill>
                  <a:schemeClr val="tx1"/>
                </a:solidFill>
                <a:latin typeface="Arial" panose="020B0604020202020204" pitchFamily="34" charset="0"/>
                <a:cs typeface="Arial" panose="020B0604020202020204" pitchFamily="34" charset="0"/>
              </a:rPr>
              <a:t>stickies</a:t>
            </a:r>
            <a:r>
              <a:rPr lang="es-CL" sz="1200" b="1" dirty="0">
                <a:solidFill>
                  <a:schemeClr val="tx1"/>
                </a:solidFill>
                <a:latin typeface="Arial" panose="020B0604020202020204" pitchFamily="34" charset="0"/>
                <a:cs typeface="Arial" panose="020B0604020202020204" pitchFamily="34" charset="0"/>
              </a:rPr>
              <a:t> no tienen afinidad con este </a:t>
            </a:r>
            <a:br>
              <a:rPr lang="es-CL" sz="1200" b="1" dirty="0">
                <a:solidFill>
                  <a:schemeClr val="tx1"/>
                </a:solidFill>
                <a:latin typeface="Arial" panose="020B0604020202020204" pitchFamily="34" charset="0"/>
                <a:cs typeface="Arial" panose="020B0604020202020204" pitchFamily="34" charset="0"/>
              </a:rPr>
            </a:br>
            <a:r>
              <a:rPr lang="es-CL" sz="1200" b="1" dirty="0">
                <a:solidFill>
                  <a:schemeClr val="tx1"/>
                </a:solidFill>
                <a:latin typeface="Arial" panose="020B0604020202020204" pitchFamily="34" charset="0"/>
                <a:cs typeface="Arial" panose="020B0604020202020204" pitchFamily="34" charset="0"/>
              </a:rPr>
              <a:t>revestimiento.</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651121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2048076" y="3544621"/>
            <a:ext cx="3184922" cy="1385888"/>
            <a:chOff x="1095" y="2810"/>
            <a:chExt cx="2477" cy="1078"/>
          </a:xfrm>
        </p:grpSpPr>
        <p:sp>
          <p:nvSpPr>
            <p:cNvPr id="5" name="Freeform 7"/>
            <p:cNvSpPr>
              <a:spLocks/>
            </p:cNvSpPr>
            <p:nvPr/>
          </p:nvSpPr>
          <p:spPr bwMode="auto">
            <a:xfrm>
              <a:off x="1095" y="2985"/>
              <a:ext cx="2340" cy="647"/>
            </a:xfrm>
            <a:custGeom>
              <a:avLst/>
              <a:gdLst/>
              <a:ahLst/>
              <a:cxnLst>
                <a:cxn ang="0">
                  <a:pos x="42" y="606"/>
                </a:cxn>
                <a:cxn ang="0">
                  <a:pos x="6" y="444"/>
                </a:cxn>
                <a:cxn ang="0">
                  <a:pos x="96" y="316"/>
                </a:cxn>
                <a:cxn ang="0">
                  <a:pos x="234" y="208"/>
                </a:cxn>
                <a:cxn ang="0">
                  <a:pos x="330" y="208"/>
                </a:cxn>
                <a:cxn ang="0">
                  <a:pos x="411" y="247"/>
                </a:cxn>
                <a:cxn ang="0">
                  <a:pos x="477" y="205"/>
                </a:cxn>
                <a:cxn ang="0">
                  <a:pos x="684" y="37"/>
                </a:cxn>
                <a:cxn ang="0">
                  <a:pos x="807" y="4"/>
                </a:cxn>
                <a:cxn ang="0">
                  <a:pos x="1470" y="10"/>
                </a:cxn>
                <a:cxn ang="0">
                  <a:pos x="1710" y="76"/>
                </a:cxn>
                <a:cxn ang="0">
                  <a:pos x="1782" y="157"/>
                </a:cxn>
                <a:cxn ang="0">
                  <a:pos x="1845" y="246"/>
                </a:cxn>
                <a:cxn ang="0">
                  <a:pos x="1875" y="327"/>
                </a:cxn>
                <a:cxn ang="0">
                  <a:pos x="1968" y="247"/>
                </a:cxn>
                <a:cxn ang="0">
                  <a:pos x="2085" y="229"/>
                </a:cxn>
                <a:cxn ang="0">
                  <a:pos x="2205" y="274"/>
                </a:cxn>
                <a:cxn ang="0">
                  <a:pos x="2235" y="294"/>
                </a:cxn>
                <a:cxn ang="0">
                  <a:pos x="2271" y="463"/>
                </a:cxn>
                <a:cxn ang="0">
                  <a:pos x="2289" y="454"/>
                </a:cxn>
                <a:cxn ang="0">
                  <a:pos x="2328" y="451"/>
                </a:cxn>
                <a:cxn ang="0">
                  <a:pos x="2304" y="502"/>
                </a:cxn>
                <a:cxn ang="0">
                  <a:pos x="2235" y="547"/>
                </a:cxn>
                <a:cxn ang="0">
                  <a:pos x="2010" y="622"/>
                </a:cxn>
                <a:cxn ang="0">
                  <a:pos x="1842" y="595"/>
                </a:cxn>
                <a:cxn ang="0">
                  <a:pos x="1782" y="454"/>
                </a:cxn>
                <a:cxn ang="0">
                  <a:pos x="1737" y="331"/>
                </a:cxn>
                <a:cxn ang="0">
                  <a:pos x="1581" y="226"/>
                </a:cxn>
                <a:cxn ang="0">
                  <a:pos x="1206" y="160"/>
                </a:cxn>
                <a:cxn ang="0">
                  <a:pos x="1119" y="136"/>
                </a:cxn>
                <a:cxn ang="0">
                  <a:pos x="690" y="193"/>
                </a:cxn>
                <a:cxn ang="0">
                  <a:pos x="615" y="262"/>
                </a:cxn>
                <a:cxn ang="0">
                  <a:pos x="594" y="304"/>
                </a:cxn>
                <a:cxn ang="0">
                  <a:pos x="456" y="532"/>
                </a:cxn>
                <a:cxn ang="0">
                  <a:pos x="366" y="610"/>
                </a:cxn>
                <a:cxn ang="0">
                  <a:pos x="240" y="604"/>
                </a:cxn>
                <a:cxn ang="0">
                  <a:pos x="144" y="590"/>
                </a:cxn>
                <a:cxn ang="0">
                  <a:pos x="81" y="639"/>
                </a:cxn>
              </a:cxnLst>
              <a:rect l="0" t="0" r="r" b="b"/>
              <a:pathLst>
                <a:path w="2340" h="647">
                  <a:moveTo>
                    <a:pt x="81" y="639"/>
                  </a:moveTo>
                  <a:cubicBezTo>
                    <a:pt x="76" y="638"/>
                    <a:pt x="53" y="626"/>
                    <a:pt x="42" y="606"/>
                  </a:cubicBezTo>
                  <a:cubicBezTo>
                    <a:pt x="31" y="586"/>
                    <a:pt x="21" y="546"/>
                    <a:pt x="15" y="519"/>
                  </a:cubicBezTo>
                  <a:cubicBezTo>
                    <a:pt x="12" y="494"/>
                    <a:pt x="18" y="464"/>
                    <a:pt x="6" y="444"/>
                  </a:cubicBezTo>
                  <a:cubicBezTo>
                    <a:pt x="0" y="405"/>
                    <a:pt x="36" y="385"/>
                    <a:pt x="66" y="361"/>
                  </a:cubicBezTo>
                  <a:cubicBezTo>
                    <a:pt x="74" y="345"/>
                    <a:pt x="85" y="330"/>
                    <a:pt x="96" y="316"/>
                  </a:cubicBezTo>
                  <a:cubicBezTo>
                    <a:pt x="117" y="253"/>
                    <a:pt x="142" y="228"/>
                    <a:pt x="204" y="214"/>
                  </a:cubicBezTo>
                  <a:cubicBezTo>
                    <a:pt x="234" y="207"/>
                    <a:pt x="177" y="215"/>
                    <a:pt x="234" y="208"/>
                  </a:cubicBezTo>
                  <a:cubicBezTo>
                    <a:pt x="252" y="206"/>
                    <a:pt x="288" y="202"/>
                    <a:pt x="288" y="202"/>
                  </a:cubicBezTo>
                  <a:cubicBezTo>
                    <a:pt x="302" y="204"/>
                    <a:pt x="318" y="201"/>
                    <a:pt x="330" y="208"/>
                  </a:cubicBezTo>
                  <a:cubicBezTo>
                    <a:pt x="341" y="214"/>
                    <a:pt x="349" y="225"/>
                    <a:pt x="360" y="232"/>
                  </a:cubicBezTo>
                  <a:cubicBezTo>
                    <a:pt x="372" y="240"/>
                    <a:pt x="397" y="243"/>
                    <a:pt x="411" y="247"/>
                  </a:cubicBezTo>
                  <a:cubicBezTo>
                    <a:pt x="424" y="246"/>
                    <a:pt x="438" y="249"/>
                    <a:pt x="450" y="244"/>
                  </a:cubicBezTo>
                  <a:cubicBezTo>
                    <a:pt x="457" y="241"/>
                    <a:pt x="471" y="211"/>
                    <a:pt x="477" y="205"/>
                  </a:cubicBezTo>
                  <a:cubicBezTo>
                    <a:pt x="488" y="173"/>
                    <a:pt x="502" y="142"/>
                    <a:pt x="537" y="130"/>
                  </a:cubicBezTo>
                  <a:cubicBezTo>
                    <a:pt x="570" y="81"/>
                    <a:pt x="628" y="46"/>
                    <a:pt x="684" y="37"/>
                  </a:cubicBezTo>
                  <a:cubicBezTo>
                    <a:pt x="705" y="27"/>
                    <a:pt x="728" y="27"/>
                    <a:pt x="750" y="22"/>
                  </a:cubicBezTo>
                  <a:cubicBezTo>
                    <a:pt x="769" y="18"/>
                    <a:pt x="788" y="10"/>
                    <a:pt x="807" y="4"/>
                  </a:cubicBezTo>
                  <a:cubicBezTo>
                    <a:pt x="925" y="5"/>
                    <a:pt x="1007" y="0"/>
                    <a:pt x="1110" y="13"/>
                  </a:cubicBezTo>
                  <a:cubicBezTo>
                    <a:pt x="1235" y="9"/>
                    <a:pt x="1338" y="8"/>
                    <a:pt x="1470" y="10"/>
                  </a:cubicBezTo>
                  <a:cubicBezTo>
                    <a:pt x="1530" y="30"/>
                    <a:pt x="1587" y="42"/>
                    <a:pt x="1650" y="49"/>
                  </a:cubicBezTo>
                  <a:cubicBezTo>
                    <a:pt x="1671" y="56"/>
                    <a:pt x="1688" y="71"/>
                    <a:pt x="1710" y="76"/>
                  </a:cubicBezTo>
                  <a:cubicBezTo>
                    <a:pt x="1721" y="87"/>
                    <a:pt x="1725" y="101"/>
                    <a:pt x="1740" y="106"/>
                  </a:cubicBezTo>
                  <a:cubicBezTo>
                    <a:pt x="1752" y="124"/>
                    <a:pt x="1764" y="145"/>
                    <a:pt x="1782" y="157"/>
                  </a:cubicBezTo>
                  <a:cubicBezTo>
                    <a:pt x="1791" y="174"/>
                    <a:pt x="1804" y="193"/>
                    <a:pt x="1818" y="207"/>
                  </a:cubicBezTo>
                  <a:cubicBezTo>
                    <a:pt x="1823" y="221"/>
                    <a:pt x="1838" y="233"/>
                    <a:pt x="1845" y="246"/>
                  </a:cubicBezTo>
                  <a:cubicBezTo>
                    <a:pt x="1855" y="266"/>
                    <a:pt x="1874" y="310"/>
                    <a:pt x="1878" y="330"/>
                  </a:cubicBezTo>
                  <a:cubicBezTo>
                    <a:pt x="1883" y="343"/>
                    <a:pt x="1860" y="341"/>
                    <a:pt x="1875" y="327"/>
                  </a:cubicBezTo>
                  <a:cubicBezTo>
                    <a:pt x="1880" y="319"/>
                    <a:pt x="1893" y="292"/>
                    <a:pt x="1908" y="279"/>
                  </a:cubicBezTo>
                  <a:cubicBezTo>
                    <a:pt x="1923" y="266"/>
                    <a:pt x="1944" y="253"/>
                    <a:pt x="1968" y="247"/>
                  </a:cubicBezTo>
                  <a:cubicBezTo>
                    <a:pt x="1996" y="246"/>
                    <a:pt x="2024" y="245"/>
                    <a:pt x="2052" y="244"/>
                  </a:cubicBezTo>
                  <a:cubicBezTo>
                    <a:pt x="2063" y="237"/>
                    <a:pt x="2072" y="232"/>
                    <a:pt x="2085" y="229"/>
                  </a:cubicBezTo>
                  <a:cubicBezTo>
                    <a:pt x="2190" y="233"/>
                    <a:pt x="2145" y="222"/>
                    <a:pt x="2199" y="262"/>
                  </a:cubicBezTo>
                  <a:cubicBezTo>
                    <a:pt x="2201" y="266"/>
                    <a:pt x="2202" y="271"/>
                    <a:pt x="2205" y="274"/>
                  </a:cubicBezTo>
                  <a:cubicBezTo>
                    <a:pt x="2207" y="277"/>
                    <a:pt x="2212" y="277"/>
                    <a:pt x="2214" y="280"/>
                  </a:cubicBezTo>
                  <a:cubicBezTo>
                    <a:pt x="2217" y="285"/>
                    <a:pt x="2235" y="294"/>
                    <a:pt x="2235" y="294"/>
                  </a:cubicBezTo>
                  <a:cubicBezTo>
                    <a:pt x="2241" y="339"/>
                    <a:pt x="2233" y="380"/>
                    <a:pt x="2247" y="423"/>
                  </a:cubicBezTo>
                  <a:cubicBezTo>
                    <a:pt x="2251" y="469"/>
                    <a:pt x="2232" y="473"/>
                    <a:pt x="2271" y="463"/>
                  </a:cubicBezTo>
                  <a:cubicBezTo>
                    <a:pt x="2274" y="461"/>
                    <a:pt x="2277" y="459"/>
                    <a:pt x="2280" y="457"/>
                  </a:cubicBezTo>
                  <a:cubicBezTo>
                    <a:pt x="2283" y="456"/>
                    <a:pt x="2286" y="456"/>
                    <a:pt x="2289" y="454"/>
                  </a:cubicBezTo>
                  <a:cubicBezTo>
                    <a:pt x="2295" y="450"/>
                    <a:pt x="2307" y="442"/>
                    <a:pt x="2307" y="442"/>
                  </a:cubicBezTo>
                  <a:cubicBezTo>
                    <a:pt x="2315" y="444"/>
                    <a:pt x="2322" y="444"/>
                    <a:pt x="2328" y="451"/>
                  </a:cubicBezTo>
                  <a:cubicBezTo>
                    <a:pt x="2333" y="456"/>
                    <a:pt x="2340" y="469"/>
                    <a:pt x="2340" y="469"/>
                  </a:cubicBezTo>
                  <a:cubicBezTo>
                    <a:pt x="2317" y="487"/>
                    <a:pt x="2330" y="476"/>
                    <a:pt x="2304" y="502"/>
                  </a:cubicBezTo>
                  <a:cubicBezTo>
                    <a:pt x="2297" y="509"/>
                    <a:pt x="2281" y="513"/>
                    <a:pt x="2274" y="520"/>
                  </a:cubicBezTo>
                  <a:cubicBezTo>
                    <a:pt x="2259" y="535"/>
                    <a:pt x="2255" y="542"/>
                    <a:pt x="2235" y="547"/>
                  </a:cubicBezTo>
                  <a:cubicBezTo>
                    <a:pt x="2222" y="556"/>
                    <a:pt x="2207" y="559"/>
                    <a:pt x="2193" y="565"/>
                  </a:cubicBezTo>
                  <a:cubicBezTo>
                    <a:pt x="2133" y="590"/>
                    <a:pt x="2075" y="616"/>
                    <a:pt x="2010" y="622"/>
                  </a:cubicBezTo>
                  <a:cubicBezTo>
                    <a:pt x="1977" y="630"/>
                    <a:pt x="1945" y="627"/>
                    <a:pt x="1911" y="625"/>
                  </a:cubicBezTo>
                  <a:cubicBezTo>
                    <a:pt x="1886" y="619"/>
                    <a:pt x="1867" y="601"/>
                    <a:pt x="1842" y="595"/>
                  </a:cubicBezTo>
                  <a:cubicBezTo>
                    <a:pt x="1838" y="581"/>
                    <a:pt x="1834" y="575"/>
                    <a:pt x="1824" y="565"/>
                  </a:cubicBezTo>
                  <a:cubicBezTo>
                    <a:pt x="1812" y="528"/>
                    <a:pt x="1797" y="491"/>
                    <a:pt x="1782" y="454"/>
                  </a:cubicBezTo>
                  <a:cubicBezTo>
                    <a:pt x="1781" y="433"/>
                    <a:pt x="1782" y="412"/>
                    <a:pt x="1779" y="391"/>
                  </a:cubicBezTo>
                  <a:cubicBezTo>
                    <a:pt x="1777" y="373"/>
                    <a:pt x="1744" y="340"/>
                    <a:pt x="1737" y="331"/>
                  </a:cubicBezTo>
                  <a:cubicBezTo>
                    <a:pt x="1707" y="294"/>
                    <a:pt x="1680" y="264"/>
                    <a:pt x="1638" y="241"/>
                  </a:cubicBezTo>
                  <a:cubicBezTo>
                    <a:pt x="1623" y="233"/>
                    <a:pt x="1593" y="228"/>
                    <a:pt x="1581" y="226"/>
                  </a:cubicBezTo>
                  <a:cubicBezTo>
                    <a:pt x="1505" y="211"/>
                    <a:pt x="1429" y="200"/>
                    <a:pt x="1353" y="184"/>
                  </a:cubicBezTo>
                  <a:cubicBezTo>
                    <a:pt x="1304" y="174"/>
                    <a:pt x="1254" y="173"/>
                    <a:pt x="1206" y="160"/>
                  </a:cubicBezTo>
                  <a:cubicBezTo>
                    <a:pt x="1185" y="154"/>
                    <a:pt x="1164" y="147"/>
                    <a:pt x="1143" y="142"/>
                  </a:cubicBezTo>
                  <a:cubicBezTo>
                    <a:pt x="1135" y="140"/>
                    <a:pt x="1119" y="136"/>
                    <a:pt x="1119" y="136"/>
                  </a:cubicBezTo>
                  <a:cubicBezTo>
                    <a:pt x="1052" y="138"/>
                    <a:pt x="1004" y="139"/>
                    <a:pt x="942" y="145"/>
                  </a:cubicBezTo>
                  <a:cubicBezTo>
                    <a:pt x="865" y="164"/>
                    <a:pt x="758" y="148"/>
                    <a:pt x="690" y="193"/>
                  </a:cubicBezTo>
                  <a:cubicBezTo>
                    <a:pt x="682" y="206"/>
                    <a:pt x="674" y="205"/>
                    <a:pt x="663" y="214"/>
                  </a:cubicBezTo>
                  <a:cubicBezTo>
                    <a:pt x="645" y="228"/>
                    <a:pt x="633" y="248"/>
                    <a:pt x="615" y="262"/>
                  </a:cubicBezTo>
                  <a:cubicBezTo>
                    <a:pt x="609" y="280"/>
                    <a:pt x="616" y="262"/>
                    <a:pt x="606" y="280"/>
                  </a:cubicBezTo>
                  <a:cubicBezTo>
                    <a:pt x="602" y="288"/>
                    <a:pt x="594" y="304"/>
                    <a:pt x="594" y="304"/>
                  </a:cubicBezTo>
                  <a:cubicBezTo>
                    <a:pt x="584" y="355"/>
                    <a:pt x="570" y="405"/>
                    <a:pt x="534" y="445"/>
                  </a:cubicBezTo>
                  <a:cubicBezTo>
                    <a:pt x="508" y="474"/>
                    <a:pt x="473" y="497"/>
                    <a:pt x="456" y="532"/>
                  </a:cubicBezTo>
                  <a:cubicBezTo>
                    <a:pt x="444" y="556"/>
                    <a:pt x="426" y="584"/>
                    <a:pt x="402" y="598"/>
                  </a:cubicBezTo>
                  <a:cubicBezTo>
                    <a:pt x="391" y="604"/>
                    <a:pt x="366" y="610"/>
                    <a:pt x="366" y="610"/>
                  </a:cubicBezTo>
                  <a:cubicBezTo>
                    <a:pt x="342" y="626"/>
                    <a:pt x="308" y="617"/>
                    <a:pt x="282" y="616"/>
                  </a:cubicBezTo>
                  <a:cubicBezTo>
                    <a:pt x="269" y="613"/>
                    <a:pt x="252" y="610"/>
                    <a:pt x="240" y="604"/>
                  </a:cubicBezTo>
                  <a:cubicBezTo>
                    <a:pt x="227" y="597"/>
                    <a:pt x="218" y="586"/>
                    <a:pt x="204" y="580"/>
                  </a:cubicBezTo>
                  <a:cubicBezTo>
                    <a:pt x="179" y="569"/>
                    <a:pt x="170" y="593"/>
                    <a:pt x="144" y="590"/>
                  </a:cubicBezTo>
                  <a:cubicBezTo>
                    <a:pt x="127" y="589"/>
                    <a:pt x="127" y="631"/>
                    <a:pt x="117" y="639"/>
                  </a:cubicBezTo>
                  <a:cubicBezTo>
                    <a:pt x="107" y="647"/>
                    <a:pt x="88" y="639"/>
                    <a:pt x="81" y="639"/>
                  </a:cubicBezTo>
                  <a:close/>
                </a:path>
              </a:pathLst>
            </a:custGeom>
            <a:solidFill>
              <a:srgbClr val="FFCC66"/>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6" name="Freeform 8"/>
            <p:cNvSpPr>
              <a:spLocks/>
            </p:cNvSpPr>
            <p:nvPr/>
          </p:nvSpPr>
          <p:spPr bwMode="auto">
            <a:xfrm>
              <a:off x="1116" y="3012"/>
              <a:ext cx="2316" cy="630"/>
            </a:xfrm>
            <a:custGeom>
              <a:avLst/>
              <a:gdLst/>
              <a:ahLst/>
              <a:cxnLst>
                <a:cxn ang="0">
                  <a:pos x="24" y="499"/>
                </a:cxn>
                <a:cxn ang="0">
                  <a:pos x="42" y="361"/>
                </a:cxn>
                <a:cxn ang="0">
                  <a:pos x="180" y="214"/>
                </a:cxn>
                <a:cxn ang="0">
                  <a:pos x="264" y="202"/>
                </a:cxn>
                <a:cxn ang="0">
                  <a:pos x="336" y="232"/>
                </a:cxn>
                <a:cxn ang="0">
                  <a:pos x="426" y="244"/>
                </a:cxn>
                <a:cxn ang="0">
                  <a:pos x="513" y="130"/>
                </a:cxn>
                <a:cxn ang="0">
                  <a:pos x="726" y="22"/>
                </a:cxn>
                <a:cxn ang="0">
                  <a:pos x="1086" y="13"/>
                </a:cxn>
                <a:cxn ang="0">
                  <a:pos x="1626" y="49"/>
                </a:cxn>
                <a:cxn ang="0">
                  <a:pos x="1716" y="106"/>
                </a:cxn>
                <a:cxn ang="0">
                  <a:pos x="1788" y="208"/>
                </a:cxn>
                <a:cxn ang="0">
                  <a:pos x="1821" y="307"/>
                </a:cxn>
                <a:cxn ang="0">
                  <a:pos x="1839" y="346"/>
                </a:cxn>
                <a:cxn ang="0">
                  <a:pos x="1944" y="247"/>
                </a:cxn>
                <a:cxn ang="0">
                  <a:pos x="2061" y="229"/>
                </a:cxn>
                <a:cxn ang="0">
                  <a:pos x="2181" y="274"/>
                </a:cxn>
                <a:cxn ang="0">
                  <a:pos x="2196" y="298"/>
                </a:cxn>
                <a:cxn ang="0">
                  <a:pos x="2247" y="463"/>
                </a:cxn>
                <a:cxn ang="0">
                  <a:pos x="2265" y="454"/>
                </a:cxn>
                <a:cxn ang="0">
                  <a:pos x="2304" y="451"/>
                </a:cxn>
                <a:cxn ang="0">
                  <a:pos x="2280" y="502"/>
                </a:cxn>
                <a:cxn ang="0">
                  <a:pos x="2211" y="547"/>
                </a:cxn>
                <a:cxn ang="0">
                  <a:pos x="1986" y="622"/>
                </a:cxn>
                <a:cxn ang="0">
                  <a:pos x="1818" y="595"/>
                </a:cxn>
                <a:cxn ang="0">
                  <a:pos x="1758" y="454"/>
                </a:cxn>
                <a:cxn ang="0">
                  <a:pos x="1713" y="331"/>
                </a:cxn>
                <a:cxn ang="0">
                  <a:pos x="1557" y="226"/>
                </a:cxn>
                <a:cxn ang="0">
                  <a:pos x="1182" y="160"/>
                </a:cxn>
                <a:cxn ang="0">
                  <a:pos x="1095" y="136"/>
                </a:cxn>
                <a:cxn ang="0">
                  <a:pos x="666" y="193"/>
                </a:cxn>
                <a:cxn ang="0">
                  <a:pos x="591" y="262"/>
                </a:cxn>
                <a:cxn ang="0">
                  <a:pos x="570" y="304"/>
                </a:cxn>
                <a:cxn ang="0">
                  <a:pos x="432" y="532"/>
                </a:cxn>
                <a:cxn ang="0">
                  <a:pos x="342" y="610"/>
                </a:cxn>
                <a:cxn ang="0">
                  <a:pos x="216" y="604"/>
                </a:cxn>
                <a:cxn ang="0">
                  <a:pos x="120" y="590"/>
                </a:cxn>
                <a:cxn ang="0">
                  <a:pos x="56" y="604"/>
                </a:cxn>
              </a:cxnLst>
              <a:rect l="0" t="0" r="r" b="b"/>
              <a:pathLst>
                <a:path w="2316" h="630">
                  <a:moveTo>
                    <a:pt x="56" y="604"/>
                  </a:moveTo>
                  <a:cubicBezTo>
                    <a:pt x="53" y="581"/>
                    <a:pt x="33" y="520"/>
                    <a:pt x="24" y="499"/>
                  </a:cubicBezTo>
                  <a:cubicBezTo>
                    <a:pt x="21" y="474"/>
                    <a:pt x="18" y="471"/>
                    <a:pt x="6" y="451"/>
                  </a:cubicBezTo>
                  <a:cubicBezTo>
                    <a:pt x="0" y="412"/>
                    <a:pt x="12" y="385"/>
                    <a:pt x="42" y="361"/>
                  </a:cubicBezTo>
                  <a:cubicBezTo>
                    <a:pt x="50" y="345"/>
                    <a:pt x="61" y="330"/>
                    <a:pt x="72" y="316"/>
                  </a:cubicBezTo>
                  <a:cubicBezTo>
                    <a:pt x="93" y="253"/>
                    <a:pt x="118" y="228"/>
                    <a:pt x="180" y="214"/>
                  </a:cubicBezTo>
                  <a:cubicBezTo>
                    <a:pt x="210" y="207"/>
                    <a:pt x="153" y="215"/>
                    <a:pt x="210" y="208"/>
                  </a:cubicBezTo>
                  <a:cubicBezTo>
                    <a:pt x="228" y="206"/>
                    <a:pt x="264" y="202"/>
                    <a:pt x="264" y="202"/>
                  </a:cubicBezTo>
                  <a:cubicBezTo>
                    <a:pt x="278" y="204"/>
                    <a:pt x="294" y="201"/>
                    <a:pt x="306" y="208"/>
                  </a:cubicBezTo>
                  <a:cubicBezTo>
                    <a:pt x="317" y="214"/>
                    <a:pt x="325" y="225"/>
                    <a:pt x="336" y="232"/>
                  </a:cubicBezTo>
                  <a:cubicBezTo>
                    <a:pt x="348" y="240"/>
                    <a:pt x="373" y="243"/>
                    <a:pt x="387" y="247"/>
                  </a:cubicBezTo>
                  <a:cubicBezTo>
                    <a:pt x="400" y="246"/>
                    <a:pt x="414" y="249"/>
                    <a:pt x="426" y="244"/>
                  </a:cubicBezTo>
                  <a:cubicBezTo>
                    <a:pt x="433" y="241"/>
                    <a:pt x="447" y="211"/>
                    <a:pt x="453" y="205"/>
                  </a:cubicBezTo>
                  <a:cubicBezTo>
                    <a:pt x="464" y="173"/>
                    <a:pt x="478" y="142"/>
                    <a:pt x="513" y="130"/>
                  </a:cubicBezTo>
                  <a:cubicBezTo>
                    <a:pt x="546" y="81"/>
                    <a:pt x="604" y="46"/>
                    <a:pt x="660" y="37"/>
                  </a:cubicBezTo>
                  <a:cubicBezTo>
                    <a:pt x="681" y="27"/>
                    <a:pt x="704" y="27"/>
                    <a:pt x="726" y="22"/>
                  </a:cubicBezTo>
                  <a:cubicBezTo>
                    <a:pt x="745" y="18"/>
                    <a:pt x="764" y="10"/>
                    <a:pt x="783" y="4"/>
                  </a:cubicBezTo>
                  <a:cubicBezTo>
                    <a:pt x="901" y="5"/>
                    <a:pt x="983" y="0"/>
                    <a:pt x="1086" y="13"/>
                  </a:cubicBezTo>
                  <a:cubicBezTo>
                    <a:pt x="1211" y="9"/>
                    <a:pt x="1314" y="8"/>
                    <a:pt x="1446" y="10"/>
                  </a:cubicBezTo>
                  <a:cubicBezTo>
                    <a:pt x="1506" y="30"/>
                    <a:pt x="1563" y="42"/>
                    <a:pt x="1626" y="49"/>
                  </a:cubicBezTo>
                  <a:cubicBezTo>
                    <a:pt x="1647" y="56"/>
                    <a:pt x="1664" y="71"/>
                    <a:pt x="1686" y="76"/>
                  </a:cubicBezTo>
                  <a:cubicBezTo>
                    <a:pt x="1697" y="87"/>
                    <a:pt x="1701" y="101"/>
                    <a:pt x="1716" y="106"/>
                  </a:cubicBezTo>
                  <a:cubicBezTo>
                    <a:pt x="1728" y="124"/>
                    <a:pt x="1740" y="145"/>
                    <a:pt x="1758" y="157"/>
                  </a:cubicBezTo>
                  <a:cubicBezTo>
                    <a:pt x="1767" y="174"/>
                    <a:pt x="1774" y="194"/>
                    <a:pt x="1788" y="208"/>
                  </a:cubicBezTo>
                  <a:cubicBezTo>
                    <a:pt x="1793" y="222"/>
                    <a:pt x="1799" y="237"/>
                    <a:pt x="1806" y="250"/>
                  </a:cubicBezTo>
                  <a:cubicBezTo>
                    <a:pt x="1809" y="266"/>
                    <a:pt x="1812" y="294"/>
                    <a:pt x="1821" y="307"/>
                  </a:cubicBezTo>
                  <a:cubicBezTo>
                    <a:pt x="1825" y="313"/>
                    <a:pt x="1831" y="318"/>
                    <a:pt x="1833" y="325"/>
                  </a:cubicBezTo>
                  <a:cubicBezTo>
                    <a:pt x="1843" y="355"/>
                    <a:pt x="1828" y="308"/>
                    <a:pt x="1839" y="346"/>
                  </a:cubicBezTo>
                  <a:cubicBezTo>
                    <a:pt x="1841" y="352"/>
                    <a:pt x="1845" y="364"/>
                    <a:pt x="1845" y="364"/>
                  </a:cubicBezTo>
                  <a:cubicBezTo>
                    <a:pt x="1877" y="332"/>
                    <a:pt x="1880" y="249"/>
                    <a:pt x="1944" y="247"/>
                  </a:cubicBezTo>
                  <a:cubicBezTo>
                    <a:pt x="1972" y="246"/>
                    <a:pt x="2000" y="245"/>
                    <a:pt x="2028" y="244"/>
                  </a:cubicBezTo>
                  <a:cubicBezTo>
                    <a:pt x="2039" y="237"/>
                    <a:pt x="2048" y="232"/>
                    <a:pt x="2061" y="229"/>
                  </a:cubicBezTo>
                  <a:cubicBezTo>
                    <a:pt x="2166" y="233"/>
                    <a:pt x="2121" y="222"/>
                    <a:pt x="2175" y="262"/>
                  </a:cubicBezTo>
                  <a:cubicBezTo>
                    <a:pt x="2177" y="266"/>
                    <a:pt x="2178" y="271"/>
                    <a:pt x="2181" y="274"/>
                  </a:cubicBezTo>
                  <a:cubicBezTo>
                    <a:pt x="2183" y="277"/>
                    <a:pt x="2188" y="277"/>
                    <a:pt x="2190" y="280"/>
                  </a:cubicBezTo>
                  <a:cubicBezTo>
                    <a:pt x="2193" y="285"/>
                    <a:pt x="2196" y="298"/>
                    <a:pt x="2196" y="298"/>
                  </a:cubicBezTo>
                  <a:cubicBezTo>
                    <a:pt x="2202" y="343"/>
                    <a:pt x="2191" y="390"/>
                    <a:pt x="2205" y="433"/>
                  </a:cubicBezTo>
                  <a:cubicBezTo>
                    <a:pt x="2209" y="479"/>
                    <a:pt x="2208" y="473"/>
                    <a:pt x="2247" y="463"/>
                  </a:cubicBezTo>
                  <a:cubicBezTo>
                    <a:pt x="2250" y="461"/>
                    <a:pt x="2253" y="459"/>
                    <a:pt x="2256" y="457"/>
                  </a:cubicBezTo>
                  <a:cubicBezTo>
                    <a:pt x="2259" y="456"/>
                    <a:pt x="2262" y="456"/>
                    <a:pt x="2265" y="454"/>
                  </a:cubicBezTo>
                  <a:cubicBezTo>
                    <a:pt x="2271" y="450"/>
                    <a:pt x="2283" y="442"/>
                    <a:pt x="2283" y="442"/>
                  </a:cubicBezTo>
                  <a:cubicBezTo>
                    <a:pt x="2291" y="444"/>
                    <a:pt x="2298" y="444"/>
                    <a:pt x="2304" y="451"/>
                  </a:cubicBezTo>
                  <a:cubicBezTo>
                    <a:pt x="2309" y="456"/>
                    <a:pt x="2316" y="469"/>
                    <a:pt x="2316" y="469"/>
                  </a:cubicBezTo>
                  <a:cubicBezTo>
                    <a:pt x="2293" y="487"/>
                    <a:pt x="2306" y="476"/>
                    <a:pt x="2280" y="502"/>
                  </a:cubicBezTo>
                  <a:cubicBezTo>
                    <a:pt x="2273" y="509"/>
                    <a:pt x="2257" y="513"/>
                    <a:pt x="2250" y="520"/>
                  </a:cubicBezTo>
                  <a:cubicBezTo>
                    <a:pt x="2235" y="535"/>
                    <a:pt x="2231" y="542"/>
                    <a:pt x="2211" y="547"/>
                  </a:cubicBezTo>
                  <a:cubicBezTo>
                    <a:pt x="2198" y="556"/>
                    <a:pt x="2183" y="559"/>
                    <a:pt x="2169" y="565"/>
                  </a:cubicBezTo>
                  <a:cubicBezTo>
                    <a:pt x="2109" y="590"/>
                    <a:pt x="2051" y="616"/>
                    <a:pt x="1986" y="622"/>
                  </a:cubicBezTo>
                  <a:cubicBezTo>
                    <a:pt x="1953" y="630"/>
                    <a:pt x="1921" y="627"/>
                    <a:pt x="1887" y="625"/>
                  </a:cubicBezTo>
                  <a:cubicBezTo>
                    <a:pt x="1862" y="619"/>
                    <a:pt x="1843" y="601"/>
                    <a:pt x="1818" y="595"/>
                  </a:cubicBezTo>
                  <a:cubicBezTo>
                    <a:pt x="1814" y="581"/>
                    <a:pt x="1810" y="575"/>
                    <a:pt x="1800" y="565"/>
                  </a:cubicBezTo>
                  <a:cubicBezTo>
                    <a:pt x="1788" y="528"/>
                    <a:pt x="1773" y="491"/>
                    <a:pt x="1758" y="454"/>
                  </a:cubicBezTo>
                  <a:cubicBezTo>
                    <a:pt x="1757" y="433"/>
                    <a:pt x="1758" y="412"/>
                    <a:pt x="1755" y="391"/>
                  </a:cubicBezTo>
                  <a:cubicBezTo>
                    <a:pt x="1753" y="373"/>
                    <a:pt x="1720" y="340"/>
                    <a:pt x="1713" y="331"/>
                  </a:cubicBezTo>
                  <a:cubicBezTo>
                    <a:pt x="1683" y="294"/>
                    <a:pt x="1656" y="264"/>
                    <a:pt x="1614" y="241"/>
                  </a:cubicBezTo>
                  <a:cubicBezTo>
                    <a:pt x="1599" y="233"/>
                    <a:pt x="1569" y="228"/>
                    <a:pt x="1557" y="226"/>
                  </a:cubicBezTo>
                  <a:cubicBezTo>
                    <a:pt x="1481" y="211"/>
                    <a:pt x="1405" y="200"/>
                    <a:pt x="1329" y="184"/>
                  </a:cubicBezTo>
                  <a:cubicBezTo>
                    <a:pt x="1280" y="174"/>
                    <a:pt x="1230" y="173"/>
                    <a:pt x="1182" y="160"/>
                  </a:cubicBezTo>
                  <a:cubicBezTo>
                    <a:pt x="1161" y="154"/>
                    <a:pt x="1140" y="147"/>
                    <a:pt x="1119" y="142"/>
                  </a:cubicBezTo>
                  <a:cubicBezTo>
                    <a:pt x="1111" y="140"/>
                    <a:pt x="1095" y="136"/>
                    <a:pt x="1095" y="136"/>
                  </a:cubicBezTo>
                  <a:cubicBezTo>
                    <a:pt x="1028" y="138"/>
                    <a:pt x="980" y="139"/>
                    <a:pt x="918" y="145"/>
                  </a:cubicBezTo>
                  <a:cubicBezTo>
                    <a:pt x="841" y="164"/>
                    <a:pt x="734" y="148"/>
                    <a:pt x="666" y="193"/>
                  </a:cubicBezTo>
                  <a:cubicBezTo>
                    <a:pt x="658" y="206"/>
                    <a:pt x="650" y="205"/>
                    <a:pt x="639" y="214"/>
                  </a:cubicBezTo>
                  <a:cubicBezTo>
                    <a:pt x="621" y="228"/>
                    <a:pt x="609" y="248"/>
                    <a:pt x="591" y="262"/>
                  </a:cubicBezTo>
                  <a:cubicBezTo>
                    <a:pt x="585" y="280"/>
                    <a:pt x="592" y="262"/>
                    <a:pt x="582" y="280"/>
                  </a:cubicBezTo>
                  <a:cubicBezTo>
                    <a:pt x="578" y="288"/>
                    <a:pt x="570" y="304"/>
                    <a:pt x="570" y="304"/>
                  </a:cubicBezTo>
                  <a:cubicBezTo>
                    <a:pt x="560" y="355"/>
                    <a:pt x="546" y="405"/>
                    <a:pt x="510" y="445"/>
                  </a:cubicBezTo>
                  <a:cubicBezTo>
                    <a:pt x="484" y="474"/>
                    <a:pt x="449" y="497"/>
                    <a:pt x="432" y="532"/>
                  </a:cubicBezTo>
                  <a:cubicBezTo>
                    <a:pt x="420" y="556"/>
                    <a:pt x="402" y="584"/>
                    <a:pt x="378" y="598"/>
                  </a:cubicBezTo>
                  <a:cubicBezTo>
                    <a:pt x="367" y="604"/>
                    <a:pt x="342" y="610"/>
                    <a:pt x="342" y="610"/>
                  </a:cubicBezTo>
                  <a:cubicBezTo>
                    <a:pt x="318" y="626"/>
                    <a:pt x="284" y="617"/>
                    <a:pt x="258" y="616"/>
                  </a:cubicBezTo>
                  <a:cubicBezTo>
                    <a:pt x="245" y="613"/>
                    <a:pt x="228" y="610"/>
                    <a:pt x="216" y="604"/>
                  </a:cubicBezTo>
                  <a:cubicBezTo>
                    <a:pt x="203" y="597"/>
                    <a:pt x="194" y="586"/>
                    <a:pt x="180" y="580"/>
                  </a:cubicBezTo>
                  <a:cubicBezTo>
                    <a:pt x="155" y="569"/>
                    <a:pt x="146" y="593"/>
                    <a:pt x="120" y="590"/>
                  </a:cubicBezTo>
                  <a:cubicBezTo>
                    <a:pt x="103" y="589"/>
                    <a:pt x="95" y="596"/>
                    <a:pt x="84" y="598"/>
                  </a:cubicBezTo>
                  <a:cubicBezTo>
                    <a:pt x="73" y="600"/>
                    <a:pt x="62" y="603"/>
                    <a:pt x="56" y="604"/>
                  </a:cubicBezTo>
                  <a:close/>
                </a:path>
              </a:pathLst>
            </a:custGeom>
            <a:solidFill>
              <a:srgbClr val="E3FFFF"/>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7" name="Oval 9"/>
            <p:cNvSpPr>
              <a:spLocks noChangeArrowheads="1"/>
            </p:cNvSpPr>
            <p:nvPr/>
          </p:nvSpPr>
          <p:spPr bwMode="auto">
            <a:xfrm>
              <a:off x="1824" y="3280"/>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8" name="Oval 10"/>
            <p:cNvSpPr>
              <a:spLocks noChangeArrowheads="1"/>
            </p:cNvSpPr>
            <p:nvPr/>
          </p:nvSpPr>
          <p:spPr bwMode="auto">
            <a:xfrm>
              <a:off x="2376" y="3280"/>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9" name="Oval 11"/>
            <p:cNvSpPr>
              <a:spLocks noChangeArrowheads="1"/>
            </p:cNvSpPr>
            <p:nvPr/>
          </p:nvSpPr>
          <p:spPr bwMode="auto">
            <a:xfrm>
              <a:off x="2980" y="3280"/>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10" name="Freeform 12"/>
            <p:cNvSpPr>
              <a:spLocks/>
            </p:cNvSpPr>
            <p:nvPr/>
          </p:nvSpPr>
          <p:spPr bwMode="auto">
            <a:xfrm>
              <a:off x="1138" y="3044"/>
              <a:ext cx="2434" cy="844"/>
            </a:xfrm>
            <a:custGeom>
              <a:avLst/>
              <a:gdLst/>
              <a:ahLst/>
              <a:cxnLst>
                <a:cxn ang="0">
                  <a:pos x="246" y="550"/>
                </a:cxn>
                <a:cxn ang="0">
                  <a:pos x="322" y="516"/>
                </a:cxn>
                <a:cxn ang="0">
                  <a:pos x="366" y="454"/>
                </a:cxn>
                <a:cxn ang="0">
                  <a:pos x="412" y="300"/>
                </a:cxn>
                <a:cxn ang="0">
                  <a:pos x="452" y="208"/>
                </a:cxn>
                <a:cxn ang="0">
                  <a:pos x="514" y="120"/>
                </a:cxn>
                <a:cxn ang="0">
                  <a:pos x="652" y="36"/>
                </a:cxn>
                <a:cxn ang="0">
                  <a:pos x="820" y="12"/>
                </a:cxn>
                <a:cxn ang="0">
                  <a:pos x="1400" y="12"/>
                </a:cxn>
                <a:cxn ang="0">
                  <a:pos x="1654" y="84"/>
                </a:cxn>
                <a:cxn ang="0">
                  <a:pos x="1774" y="254"/>
                </a:cxn>
                <a:cxn ang="0">
                  <a:pos x="1838" y="438"/>
                </a:cxn>
                <a:cxn ang="0">
                  <a:pos x="1936" y="542"/>
                </a:cxn>
                <a:cxn ang="0">
                  <a:pos x="2074" y="534"/>
                </a:cxn>
                <a:cxn ang="0">
                  <a:pos x="2240" y="438"/>
                </a:cxn>
                <a:cxn ang="0">
                  <a:pos x="2372" y="646"/>
                </a:cxn>
                <a:cxn ang="0">
                  <a:pos x="2300" y="710"/>
                </a:cxn>
                <a:cxn ang="0">
                  <a:pos x="2144" y="778"/>
                </a:cxn>
                <a:cxn ang="0">
                  <a:pos x="1982" y="814"/>
                </a:cxn>
                <a:cxn ang="0">
                  <a:pos x="1830" y="780"/>
                </a:cxn>
                <a:cxn ang="0">
                  <a:pos x="1810" y="770"/>
                </a:cxn>
                <a:cxn ang="0">
                  <a:pos x="1786" y="756"/>
                </a:cxn>
                <a:cxn ang="0">
                  <a:pos x="1722" y="710"/>
                </a:cxn>
                <a:cxn ang="0">
                  <a:pos x="1678" y="654"/>
                </a:cxn>
                <a:cxn ang="0">
                  <a:pos x="1648" y="612"/>
                </a:cxn>
                <a:cxn ang="0">
                  <a:pos x="1622" y="569"/>
                </a:cxn>
                <a:cxn ang="0">
                  <a:pos x="1596" y="508"/>
                </a:cxn>
                <a:cxn ang="0">
                  <a:pos x="1400" y="228"/>
                </a:cxn>
                <a:cxn ang="0">
                  <a:pos x="832" y="226"/>
                </a:cxn>
                <a:cxn ang="0">
                  <a:pos x="670" y="364"/>
                </a:cxn>
                <a:cxn ang="0">
                  <a:pos x="584" y="622"/>
                </a:cxn>
                <a:cxn ang="0">
                  <a:pos x="482" y="754"/>
                </a:cxn>
                <a:cxn ang="0">
                  <a:pos x="114" y="844"/>
                </a:cxn>
                <a:cxn ang="0">
                  <a:pos x="7" y="702"/>
                </a:cxn>
                <a:cxn ang="0">
                  <a:pos x="74" y="554"/>
                </a:cxn>
                <a:cxn ang="0">
                  <a:pos x="246" y="550"/>
                </a:cxn>
              </a:cxnLst>
              <a:rect l="0" t="0" r="r" b="b"/>
              <a:pathLst>
                <a:path w="2434" h="844">
                  <a:moveTo>
                    <a:pt x="246" y="550"/>
                  </a:moveTo>
                  <a:cubicBezTo>
                    <a:pt x="284" y="537"/>
                    <a:pt x="302" y="532"/>
                    <a:pt x="322" y="516"/>
                  </a:cubicBezTo>
                  <a:cubicBezTo>
                    <a:pt x="342" y="500"/>
                    <a:pt x="351" y="490"/>
                    <a:pt x="366" y="454"/>
                  </a:cubicBezTo>
                  <a:cubicBezTo>
                    <a:pt x="381" y="418"/>
                    <a:pt x="398" y="341"/>
                    <a:pt x="412" y="300"/>
                  </a:cubicBezTo>
                  <a:cubicBezTo>
                    <a:pt x="440" y="226"/>
                    <a:pt x="435" y="238"/>
                    <a:pt x="452" y="208"/>
                  </a:cubicBezTo>
                  <a:cubicBezTo>
                    <a:pt x="469" y="178"/>
                    <a:pt x="480" y="146"/>
                    <a:pt x="514" y="120"/>
                  </a:cubicBezTo>
                  <a:cubicBezTo>
                    <a:pt x="514" y="120"/>
                    <a:pt x="596" y="54"/>
                    <a:pt x="652" y="36"/>
                  </a:cubicBezTo>
                  <a:cubicBezTo>
                    <a:pt x="699" y="23"/>
                    <a:pt x="695" y="15"/>
                    <a:pt x="820" y="12"/>
                  </a:cubicBezTo>
                  <a:cubicBezTo>
                    <a:pt x="945" y="9"/>
                    <a:pt x="1261" y="0"/>
                    <a:pt x="1400" y="12"/>
                  </a:cubicBezTo>
                  <a:cubicBezTo>
                    <a:pt x="1539" y="24"/>
                    <a:pt x="1592" y="44"/>
                    <a:pt x="1654" y="84"/>
                  </a:cubicBezTo>
                  <a:cubicBezTo>
                    <a:pt x="1716" y="124"/>
                    <a:pt x="1743" y="195"/>
                    <a:pt x="1774" y="254"/>
                  </a:cubicBezTo>
                  <a:lnTo>
                    <a:pt x="1838" y="438"/>
                  </a:lnTo>
                  <a:cubicBezTo>
                    <a:pt x="1865" y="486"/>
                    <a:pt x="1897" y="526"/>
                    <a:pt x="1936" y="542"/>
                  </a:cubicBezTo>
                  <a:cubicBezTo>
                    <a:pt x="1974" y="556"/>
                    <a:pt x="2032" y="550"/>
                    <a:pt x="2074" y="534"/>
                  </a:cubicBezTo>
                  <a:lnTo>
                    <a:pt x="2240" y="438"/>
                  </a:lnTo>
                  <a:cubicBezTo>
                    <a:pt x="2372" y="411"/>
                    <a:pt x="2434" y="595"/>
                    <a:pt x="2372" y="646"/>
                  </a:cubicBezTo>
                  <a:cubicBezTo>
                    <a:pt x="2339" y="692"/>
                    <a:pt x="2338" y="688"/>
                    <a:pt x="2300" y="710"/>
                  </a:cubicBezTo>
                  <a:cubicBezTo>
                    <a:pt x="2262" y="732"/>
                    <a:pt x="2197" y="761"/>
                    <a:pt x="2144" y="778"/>
                  </a:cubicBezTo>
                  <a:cubicBezTo>
                    <a:pt x="2086" y="797"/>
                    <a:pt x="2034" y="814"/>
                    <a:pt x="1982" y="814"/>
                  </a:cubicBezTo>
                  <a:cubicBezTo>
                    <a:pt x="1930" y="814"/>
                    <a:pt x="1859" y="787"/>
                    <a:pt x="1830" y="780"/>
                  </a:cubicBezTo>
                  <a:lnTo>
                    <a:pt x="1810" y="770"/>
                  </a:lnTo>
                  <a:cubicBezTo>
                    <a:pt x="1803" y="766"/>
                    <a:pt x="1801" y="766"/>
                    <a:pt x="1786" y="756"/>
                  </a:cubicBezTo>
                  <a:cubicBezTo>
                    <a:pt x="1771" y="746"/>
                    <a:pt x="1740" y="727"/>
                    <a:pt x="1722" y="710"/>
                  </a:cubicBezTo>
                  <a:cubicBezTo>
                    <a:pt x="1707" y="690"/>
                    <a:pt x="1692" y="680"/>
                    <a:pt x="1678" y="654"/>
                  </a:cubicBezTo>
                  <a:lnTo>
                    <a:pt x="1648" y="612"/>
                  </a:lnTo>
                  <a:cubicBezTo>
                    <a:pt x="1639" y="598"/>
                    <a:pt x="1631" y="586"/>
                    <a:pt x="1622" y="569"/>
                  </a:cubicBezTo>
                  <a:lnTo>
                    <a:pt x="1596" y="508"/>
                  </a:lnTo>
                  <a:cubicBezTo>
                    <a:pt x="1554" y="444"/>
                    <a:pt x="1572" y="229"/>
                    <a:pt x="1400" y="228"/>
                  </a:cubicBezTo>
                  <a:lnTo>
                    <a:pt x="832" y="226"/>
                  </a:lnTo>
                  <a:cubicBezTo>
                    <a:pt x="710" y="249"/>
                    <a:pt x="711" y="298"/>
                    <a:pt x="670" y="364"/>
                  </a:cubicBezTo>
                  <a:cubicBezTo>
                    <a:pt x="633" y="428"/>
                    <a:pt x="602" y="552"/>
                    <a:pt x="584" y="622"/>
                  </a:cubicBezTo>
                  <a:cubicBezTo>
                    <a:pt x="553" y="687"/>
                    <a:pt x="560" y="717"/>
                    <a:pt x="482" y="754"/>
                  </a:cubicBezTo>
                  <a:cubicBezTo>
                    <a:pt x="438" y="800"/>
                    <a:pt x="262" y="818"/>
                    <a:pt x="114" y="844"/>
                  </a:cubicBezTo>
                  <a:cubicBezTo>
                    <a:pt x="46" y="836"/>
                    <a:pt x="14" y="750"/>
                    <a:pt x="7" y="702"/>
                  </a:cubicBezTo>
                  <a:cubicBezTo>
                    <a:pt x="0" y="654"/>
                    <a:pt x="34" y="579"/>
                    <a:pt x="74" y="554"/>
                  </a:cubicBezTo>
                  <a:cubicBezTo>
                    <a:pt x="114" y="529"/>
                    <a:pt x="210" y="551"/>
                    <a:pt x="246" y="550"/>
                  </a:cubicBezTo>
                  <a:close/>
                </a:path>
              </a:pathLst>
            </a:custGeom>
            <a:solidFill>
              <a:srgbClr val="FFFF99"/>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11" name="Oval 13"/>
            <p:cNvSpPr>
              <a:spLocks noChangeArrowheads="1"/>
            </p:cNvSpPr>
            <p:nvPr/>
          </p:nvSpPr>
          <p:spPr bwMode="auto">
            <a:xfrm>
              <a:off x="1206" y="3280"/>
              <a:ext cx="304" cy="304"/>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12" name="Freeform 14"/>
            <p:cNvSpPr>
              <a:spLocks/>
            </p:cNvSpPr>
            <p:nvPr/>
          </p:nvSpPr>
          <p:spPr bwMode="auto">
            <a:xfrm>
              <a:off x="1212" y="3596"/>
              <a:ext cx="151" cy="292"/>
            </a:xfrm>
            <a:custGeom>
              <a:avLst/>
              <a:gdLst/>
              <a:ahLst/>
              <a:cxnLst>
                <a:cxn ang="0">
                  <a:pos x="0" y="0"/>
                </a:cxn>
                <a:cxn ang="0">
                  <a:pos x="90" y="41"/>
                </a:cxn>
                <a:cxn ang="0">
                  <a:pos x="123" y="87"/>
                </a:cxn>
                <a:cxn ang="0">
                  <a:pos x="150" y="156"/>
                </a:cxn>
                <a:cxn ang="0">
                  <a:pos x="118" y="252"/>
                </a:cxn>
                <a:cxn ang="0">
                  <a:pos x="75" y="279"/>
                </a:cxn>
                <a:cxn ang="0">
                  <a:pos x="50" y="292"/>
                </a:cxn>
              </a:cxnLst>
              <a:rect l="0" t="0" r="r" b="b"/>
              <a:pathLst>
                <a:path w="151" h="292">
                  <a:moveTo>
                    <a:pt x="0" y="0"/>
                  </a:moveTo>
                  <a:cubicBezTo>
                    <a:pt x="15" y="7"/>
                    <a:pt x="72" y="26"/>
                    <a:pt x="90" y="41"/>
                  </a:cubicBezTo>
                  <a:cubicBezTo>
                    <a:pt x="100" y="54"/>
                    <a:pt x="119" y="78"/>
                    <a:pt x="123" y="87"/>
                  </a:cubicBezTo>
                  <a:cubicBezTo>
                    <a:pt x="135" y="104"/>
                    <a:pt x="146" y="143"/>
                    <a:pt x="150" y="156"/>
                  </a:cubicBezTo>
                  <a:cubicBezTo>
                    <a:pt x="151" y="183"/>
                    <a:pt x="132" y="232"/>
                    <a:pt x="118" y="252"/>
                  </a:cubicBezTo>
                  <a:cubicBezTo>
                    <a:pt x="105" y="265"/>
                    <a:pt x="91" y="270"/>
                    <a:pt x="75" y="279"/>
                  </a:cubicBezTo>
                  <a:cubicBezTo>
                    <a:pt x="73" y="280"/>
                    <a:pt x="50" y="287"/>
                    <a:pt x="50" y="292"/>
                  </a:cubicBezTo>
                </a:path>
              </a:pathLst>
            </a:custGeom>
            <a:no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13" name="Freeform 15"/>
            <p:cNvSpPr>
              <a:spLocks/>
            </p:cNvSpPr>
            <p:nvPr/>
          </p:nvSpPr>
          <p:spPr bwMode="auto">
            <a:xfrm>
              <a:off x="2592" y="2810"/>
              <a:ext cx="619" cy="412"/>
            </a:xfrm>
            <a:custGeom>
              <a:avLst/>
              <a:gdLst/>
              <a:ahLst/>
              <a:cxnLst>
                <a:cxn ang="0">
                  <a:pos x="564" y="218"/>
                </a:cxn>
                <a:cxn ang="0">
                  <a:pos x="614" y="255"/>
                </a:cxn>
                <a:cxn ang="0">
                  <a:pos x="515" y="335"/>
                </a:cxn>
                <a:cxn ang="0">
                  <a:pos x="398" y="400"/>
                </a:cxn>
                <a:cxn ang="0">
                  <a:pos x="327" y="266"/>
                </a:cxn>
                <a:cxn ang="0">
                  <a:pos x="260" y="182"/>
                </a:cxn>
                <a:cxn ang="0">
                  <a:pos x="198" y="152"/>
                </a:cxn>
                <a:cxn ang="0">
                  <a:pos x="129" y="133"/>
                </a:cxn>
                <a:cxn ang="0">
                  <a:pos x="17" y="94"/>
                </a:cxn>
                <a:cxn ang="0">
                  <a:pos x="233" y="32"/>
                </a:cxn>
                <a:cxn ang="0">
                  <a:pos x="396" y="11"/>
                </a:cxn>
                <a:cxn ang="0">
                  <a:pos x="446" y="49"/>
                </a:cxn>
                <a:cxn ang="0">
                  <a:pos x="506" y="95"/>
                </a:cxn>
                <a:cxn ang="0">
                  <a:pos x="564" y="218"/>
                </a:cxn>
              </a:cxnLst>
              <a:rect l="0" t="0" r="r" b="b"/>
              <a:pathLst>
                <a:path w="622" h="412">
                  <a:moveTo>
                    <a:pt x="564" y="218"/>
                  </a:moveTo>
                  <a:cubicBezTo>
                    <a:pt x="582" y="245"/>
                    <a:pt x="622" y="236"/>
                    <a:pt x="614" y="255"/>
                  </a:cubicBezTo>
                  <a:cubicBezTo>
                    <a:pt x="606" y="274"/>
                    <a:pt x="557" y="345"/>
                    <a:pt x="515" y="335"/>
                  </a:cubicBezTo>
                  <a:cubicBezTo>
                    <a:pt x="443" y="316"/>
                    <a:pt x="429" y="412"/>
                    <a:pt x="398" y="400"/>
                  </a:cubicBezTo>
                  <a:cubicBezTo>
                    <a:pt x="367" y="388"/>
                    <a:pt x="350" y="302"/>
                    <a:pt x="327" y="266"/>
                  </a:cubicBezTo>
                  <a:cubicBezTo>
                    <a:pt x="310" y="233"/>
                    <a:pt x="281" y="201"/>
                    <a:pt x="260" y="182"/>
                  </a:cubicBezTo>
                  <a:cubicBezTo>
                    <a:pt x="239" y="163"/>
                    <a:pt x="220" y="160"/>
                    <a:pt x="198" y="152"/>
                  </a:cubicBezTo>
                  <a:cubicBezTo>
                    <a:pt x="178" y="142"/>
                    <a:pt x="159" y="143"/>
                    <a:pt x="129" y="133"/>
                  </a:cubicBezTo>
                  <a:cubicBezTo>
                    <a:pt x="99" y="123"/>
                    <a:pt x="0" y="111"/>
                    <a:pt x="17" y="94"/>
                  </a:cubicBezTo>
                  <a:cubicBezTo>
                    <a:pt x="34" y="77"/>
                    <a:pt x="170" y="46"/>
                    <a:pt x="233" y="32"/>
                  </a:cubicBezTo>
                  <a:cubicBezTo>
                    <a:pt x="234" y="0"/>
                    <a:pt x="361" y="8"/>
                    <a:pt x="396" y="11"/>
                  </a:cubicBezTo>
                  <a:cubicBezTo>
                    <a:pt x="431" y="14"/>
                    <a:pt x="428" y="35"/>
                    <a:pt x="446" y="49"/>
                  </a:cubicBezTo>
                  <a:cubicBezTo>
                    <a:pt x="464" y="63"/>
                    <a:pt x="486" y="67"/>
                    <a:pt x="506" y="95"/>
                  </a:cubicBezTo>
                  <a:cubicBezTo>
                    <a:pt x="531" y="139"/>
                    <a:pt x="546" y="191"/>
                    <a:pt x="564" y="218"/>
                  </a:cubicBezTo>
                  <a:close/>
                </a:path>
              </a:pathLst>
            </a:custGeom>
            <a:solidFill>
              <a:srgbClr val="993300"/>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15" name="Freeform 16"/>
            <p:cNvSpPr>
              <a:spLocks/>
            </p:cNvSpPr>
            <p:nvPr/>
          </p:nvSpPr>
          <p:spPr bwMode="auto">
            <a:xfrm>
              <a:off x="1326" y="2858"/>
              <a:ext cx="474" cy="299"/>
            </a:xfrm>
            <a:custGeom>
              <a:avLst/>
              <a:gdLst/>
              <a:ahLst/>
              <a:cxnLst>
                <a:cxn ang="0">
                  <a:pos x="223" y="1"/>
                </a:cxn>
                <a:cxn ang="0">
                  <a:pos x="249" y="7"/>
                </a:cxn>
                <a:cxn ang="0">
                  <a:pos x="461" y="62"/>
                </a:cxn>
                <a:cxn ang="0">
                  <a:pos x="369" y="112"/>
                </a:cxn>
                <a:cxn ang="0">
                  <a:pos x="338" y="130"/>
                </a:cxn>
                <a:cxn ang="0">
                  <a:pos x="297" y="172"/>
                </a:cxn>
                <a:cxn ang="0">
                  <a:pos x="209" y="286"/>
                </a:cxn>
                <a:cxn ang="0">
                  <a:pos x="125" y="269"/>
                </a:cxn>
                <a:cxn ang="0">
                  <a:pos x="59" y="229"/>
                </a:cxn>
                <a:cxn ang="0">
                  <a:pos x="5" y="143"/>
                </a:cxn>
                <a:cxn ang="0">
                  <a:pos x="27" y="107"/>
                </a:cxn>
                <a:cxn ang="0">
                  <a:pos x="101" y="71"/>
                </a:cxn>
                <a:cxn ang="0">
                  <a:pos x="169" y="13"/>
                </a:cxn>
                <a:cxn ang="0">
                  <a:pos x="223" y="1"/>
                </a:cxn>
              </a:cxnLst>
              <a:rect l="0" t="0" r="r" b="b"/>
              <a:pathLst>
                <a:path w="474" h="299">
                  <a:moveTo>
                    <a:pt x="223" y="1"/>
                  </a:moveTo>
                  <a:cubicBezTo>
                    <a:pt x="236" y="0"/>
                    <a:pt x="234" y="0"/>
                    <a:pt x="249" y="7"/>
                  </a:cubicBezTo>
                  <a:cubicBezTo>
                    <a:pt x="268" y="11"/>
                    <a:pt x="459" y="43"/>
                    <a:pt x="461" y="62"/>
                  </a:cubicBezTo>
                  <a:cubicBezTo>
                    <a:pt x="474" y="76"/>
                    <a:pt x="389" y="101"/>
                    <a:pt x="369" y="112"/>
                  </a:cubicBezTo>
                  <a:cubicBezTo>
                    <a:pt x="349" y="123"/>
                    <a:pt x="350" y="120"/>
                    <a:pt x="338" y="130"/>
                  </a:cubicBezTo>
                  <a:cubicBezTo>
                    <a:pt x="326" y="140"/>
                    <a:pt x="318" y="146"/>
                    <a:pt x="297" y="172"/>
                  </a:cubicBezTo>
                  <a:cubicBezTo>
                    <a:pt x="249" y="203"/>
                    <a:pt x="229" y="285"/>
                    <a:pt x="209" y="286"/>
                  </a:cubicBezTo>
                  <a:cubicBezTo>
                    <a:pt x="188" y="299"/>
                    <a:pt x="145" y="289"/>
                    <a:pt x="125" y="269"/>
                  </a:cubicBezTo>
                  <a:cubicBezTo>
                    <a:pt x="100" y="259"/>
                    <a:pt x="79" y="250"/>
                    <a:pt x="59" y="229"/>
                  </a:cubicBezTo>
                  <a:cubicBezTo>
                    <a:pt x="27" y="228"/>
                    <a:pt x="10" y="163"/>
                    <a:pt x="5" y="143"/>
                  </a:cubicBezTo>
                  <a:cubicBezTo>
                    <a:pt x="0" y="123"/>
                    <a:pt x="11" y="119"/>
                    <a:pt x="27" y="107"/>
                  </a:cubicBezTo>
                  <a:cubicBezTo>
                    <a:pt x="43" y="95"/>
                    <a:pt x="77" y="87"/>
                    <a:pt x="101" y="71"/>
                  </a:cubicBezTo>
                  <a:cubicBezTo>
                    <a:pt x="127" y="46"/>
                    <a:pt x="148" y="25"/>
                    <a:pt x="169" y="13"/>
                  </a:cubicBezTo>
                  <a:cubicBezTo>
                    <a:pt x="190" y="1"/>
                    <a:pt x="210" y="2"/>
                    <a:pt x="223" y="1"/>
                  </a:cubicBezTo>
                  <a:close/>
                </a:path>
              </a:pathLst>
            </a:custGeom>
            <a:solidFill>
              <a:srgbClr val="993300"/>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grpSp>
      <p:sp>
        <p:nvSpPr>
          <p:cNvPr id="16" name="Text Box 17"/>
          <p:cNvSpPr txBox="1">
            <a:spLocks noChangeArrowheads="1"/>
          </p:cNvSpPr>
          <p:nvPr/>
        </p:nvSpPr>
        <p:spPr bwMode="auto">
          <a:xfrm>
            <a:off x="5666703" y="1747917"/>
            <a:ext cx="3156827" cy="804099"/>
          </a:xfrm>
          <a:prstGeom prst="rect">
            <a:avLst/>
          </a:prstGeom>
          <a:solidFill>
            <a:schemeClr val="accent1">
              <a:lumMod val="20000"/>
              <a:lumOff val="80000"/>
            </a:schemeClr>
          </a:solidFill>
          <a:ln w="9525">
            <a:noFill/>
            <a:miter lim="800000"/>
            <a:headEnd/>
            <a:tailEnd/>
          </a:ln>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Algunos polímeros catiónicos </a:t>
            </a:r>
          </a:p>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se adsorben en la tela de la máquina y fieltros pero no aumentan significativamente la energía superficial</a:t>
            </a:r>
            <a:r>
              <a:rPr lang="en-US" sz="1200" b="1" dirty="0">
                <a:solidFill>
                  <a:schemeClr val="tx1"/>
                </a:solidFill>
                <a:latin typeface="Arial" panose="020B0604020202020204" pitchFamily="34" charset="0"/>
                <a:cs typeface="Arial" panose="020B0604020202020204" pitchFamily="34" charset="0"/>
              </a:rPr>
              <a:t>.</a:t>
            </a:r>
          </a:p>
        </p:txBody>
      </p:sp>
      <p:sp>
        <p:nvSpPr>
          <p:cNvPr id="17" name="Text Box 19"/>
          <p:cNvSpPr txBox="1">
            <a:spLocks noChangeArrowheads="1"/>
          </p:cNvSpPr>
          <p:nvPr/>
        </p:nvSpPr>
        <p:spPr bwMode="auto">
          <a:xfrm>
            <a:off x="3122594" y="3234983"/>
            <a:ext cx="807337" cy="2808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b="1" dirty="0" err="1">
                <a:solidFill>
                  <a:srgbClr val="FF0000"/>
                </a:solidFill>
                <a:latin typeface="Arial" charset="0"/>
              </a:rPr>
              <a:t>Stickies</a:t>
            </a:r>
            <a:endParaRPr lang="en-US" b="1" dirty="0">
              <a:solidFill>
                <a:srgbClr val="FF0000"/>
              </a:solidFill>
              <a:latin typeface="Arial" charset="0"/>
            </a:endParaRPr>
          </a:p>
        </p:txBody>
      </p:sp>
      <p:sp>
        <p:nvSpPr>
          <p:cNvPr id="18" name="Line 20"/>
          <p:cNvSpPr>
            <a:spLocks noChangeShapeType="1"/>
          </p:cNvSpPr>
          <p:nvPr/>
        </p:nvSpPr>
        <p:spPr bwMode="auto">
          <a:xfrm flipH="1">
            <a:off x="2867651" y="3355042"/>
            <a:ext cx="279797" cy="279797"/>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19" name="Line 21"/>
          <p:cNvSpPr>
            <a:spLocks noChangeShapeType="1"/>
          </p:cNvSpPr>
          <p:nvPr/>
        </p:nvSpPr>
        <p:spPr bwMode="auto">
          <a:xfrm>
            <a:off x="1566239" y="3665622"/>
            <a:ext cx="600900" cy="395732"/>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20" name="Text Box 23"/>
          <p:cNvSpPr txBox="1">
            <a:spLocks noChangeArrowheads="1"/>
          </p:cNvSpPr>
          <p:nvPr/>
        </p:nvSpPr>
        <p:spPr bwMode="auto">
          <a:xfrm>
            <a:off x="483536" y="1932583"/>
            <a:ext cx="1208088" cy="43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CL" sz="1200" b="1" dirty="0" smtClean="0">
                <a:solidFill>
                  <a:schemeClr val="tx1"/>
                </a:solidFill>
                <a:latin typeface="Arial" charset="0"/>
              </a:rPr>
              <a:t>Recubrimiento</a:t>
            </a:r>
            <a:endParaRPr lang="es-CL" sz="1200" b="1" dirty="0">
              <a:solidFill>
                <a:schemeClr val="tx1"/>
              </a:solidFill>
              <a:latin typeface="Arial" charset="0"/>
            </a:endParaRPr>
          </a:p>
          <a:p>
            <a:pPr algn="ctr">
              <a:spcAft>
                <a:spcPct val="0"/>
              </a:spcAft>
              <a:buClrTx/>
              <a:buSzTx/>
              <a:buFontTx/>
              <a:buNone/>
            </a:pPr>
            <a:r>
              <a:rPr lang="es-CL" sz="1200" b="1" dirty="0">
                <a:solidFill>
                  <a:schemeClr val="tx1"/>
                </a:solidFill>
                <a:latin typeface="Arial" charset="0"/>
              </a:rPr>
              <a:t>Catiónico</a:t>
            </a:r>
          </a:p>
        </p:txBody>
      </p:sp>
      <p:sp>
        <p:nvSpPr>
          <p:cNvPr id="21" name="Line 24"/>
          <p:cNvSpPr>
            <a:spLocks noChangeShapeType="1"/>
          </p:cNvSpPr>
          <p:nvPr/>
        </p:nvSpPr>
        <p:spPr bwMode="auto">
          <a:xfrm>
            <a:off x="1706077" y="2116586"/>
            <a:ext cx="400047" cy="70743"/>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22" name="Text Box 25"/>
          <p:cNvSpPr txBox="1">
            <a:spLocks noChangeArrowheads="1"/>
          </p:cNvSpPr>
          <p:nvPr/>
        </p:nvSpPr>
        <p:spPr bwMode="auto">
          <a:xfrm>
            <a:off x="5692352" y="3040476"/>
            <a:ext cx="3157537" cy="1727428"/>
          </a:xfrm>
          <a:prstGeom prst="rect">
            <a:avLst/>
          </a:prstGeom>
          <a:solidFill>
            <a:schemeClr val="accent1">
              <a:lumMod val="20000"/>
              <a:lumOff val="80000"/>
            </a:schemeClr>
          </a:solidFill>
          <a:ln w="9525">
            <a:noFill/>
            <a:miter lim="800000"/>
            <a:headEnd/>
            <a:tailEnd/>
          </a:ln>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El residuo </a:t>
            </a:r>
            <a:r>
              <a:rPr lang="es-CL" sz="1200" b="1" dirty="0" err="1">
                <a:solidFill>
                  <a:schemeClr val="tx1"/>
                </a:solidFill>
                <a:latin typeface="Arial" panose="020B0604020202020204" pitchFamily="34" charset="0"/>
                <a:cs typeface="Arial" panose="020B0604020202020204" pitchFamily="34" charset="0"/>
              </a:rPr>
              <a:t>aniónico</a:t>
            </a:r>
            <a:r>
              <a:rPr lang="es-CL" sz="1200" b="1" dirty="0">
                <a:solidFill>
                  <a:schemeClr val="tx1"/>
                </a:solidFill>
                <a:latin typeface="Arial" panose="020B0604020202020204" pitchFamily="34" charset="0"/>
                <a:cs typeface="Arial" panose="020B0604020202020204" pitchFamily="34" charset="0"/>
              </a:rPr>
              <a:t> en el agua bajo tela es atraído por el recubrimiento catiónico agregando una capa de material hidrófilo </a:t>
            </a:r>
          </a:p>
          <a:p>
            <a:pPr algn="ctr">
              <a:spcAft>
                <a:spcPct val="0"/>
              </a:spcAft>
              <a:buClrTx/>
              <a:buSzTx/>
              <a:buFontTx/>
              <a:buNone/>
            </a:pPr>
            <a:r>
              <a:rPr lang="es-CL" sz="1200" b="1" dirty="0" err="1">
                <a:solidFill>
                  <a:schemeClr val="tx1"/>
                </a:solidFill>
                <a:latin typeface="Arial" panose="020B0604020202020204" pitchFamily="34" charset="0"/>
                <a:cs typeface="Arial" panose="020B0604020202020204" pitchFamily="34" charset="0"/>
              </a:rPr>
              <a:t>a</a:t>
            </a:r>
            <a:r>
              <a:rPr lang="es-CL" sz="1200" b="1" dirty="0" err="1" smtClean="0">
                <a:solidFill>
                  <a:schemeClr val="tx1"/>
                </a:solidFill>
                <a:latin typeface="Arial" panose="020B0604020202020204" pitchFamily="34" charset="0"/>
                <a:cs typeface="Arial" panose="020B0604020202020204" pitchFamily="34" charset="0"/>
              </a:rPr>
              <a:t>niónico</a:t>
            </a:r>
            <a:r>
              <a:rPr lang="es-CL" sz="1200" b="1" dirty="0">
                <a:solidFill>
                  <a:schemeClr val="tx1"/>
                </a:solidFill>
                <a:latin typeface="Arial" panose="020B0604020202020204" pitchFamily="34" charset="0"/>
                <a:cs typeface="Arial" panose="020B0604020202020204" pitchFamily="34" charset="0"/>
              </a:rPr>
              <a:t>. Así  se repelen los </a:t>
            </a:r>
            <a:r>
              <a:rPr lang="es-CL" sz="1200" b="1" dirty="0" err="1">
                <a:solidFill>
                  <a:schemeClr val="tx1"/>
                </a:solidFill>
                <a:latin typeface="Arial" panose="020B0604020202020204" pitchFamily="34" charset="0"/>
                <a:cs typeface="Arial" panose="020B0604020202020204" pitchFamily="34" charset="0"/>
              </a:rPr>
              <a:t>stickies</a:t>
            </a:r>
            <a:r>
              <a:rPr lang="es-CL" sz="1200" b="1" dirty="0">
                <a:solidFill>
                  <a:schemeClr val="tx1"/>
                </a:solidFill>
                <a:latin typeface="Arial" panose="020B0604020202020204" pitchFamily="34" charset="0"/>
                <a:cs typeface="Arial" panose="020B0604020202020204" pitchFamily="34" charset="0"/>
              </a:rPr>
              <a:t> hidrofóbicos</a:t>
            </a:r>
            <a:r>
              <a:rPr lang="es-CL" sz="1200" b="1" dirty="0" smtClean="0">
                <a:solidFill>
                  <a:schemeClr val="tx1"/>
                </a:solidFill>
                <a:latin typeface="Arial" panose="020B0604020202020204" pitchFamily="34" charset="0"/>
                <a:cs typeface="Arial" panose="020B0604020202020204" pitchFamily="34" charset="0"/>
              </a:rPr>
              <a:t>.</a:t>
            </a:r>
            <a:r>
              <a:rPr lang="es-CL" sz="1200" b="1" dirty="0">
                <a:solidFill>
                  <a:schemeClr val="tx1"/>
                </a:solidFill>
                <a:latin typeface="Arial" panose="020B0604020202020204" pitchFamily="34" charset="0"/>
                <a:cs typeface="Arial" panose="020B0604020202020204" pitchFamily="34" charset="0"/>
              </a:rPr>
              <a:t/>
            </a:r>
            <a:br>
              <a:rPr lang="es-CL" sz="1200" b="1" dirty="0">
                <a:solidFill>
                  <a:schemeClr val="tx1"/>
                </a:solidFill>
                <a:latin typeface="Arial" panose="020B0604020202020204" pitchFamily="34" charset="0"/>
                <a:cs typeface="Arial" panose="020B0604020202020204" pitchFamily="34" charset="0"/>
              </a:rPr>
            </a:br>
            <a:r>
              <a:rPr lang="es-CL" sz="1200" b="1" dirty="0">
                <a:solidFill>
                  <a:schemeClr val="tx1"/>
                </a:solidFill>
                <a:latin typeface="Arial" panose="020B0604020202020204" pitchFamily="34" charset="0"/>
                <a:cs typeface="Arial" panose="020B0604020202020204" pitchFamily="34" charset="0"/>
              </a:rPr>
              <a:t>El recubrimiento marrón  catiónico / </a:t>
            </a:r>
            <a:r>
              <a:rPr lang="es-CL" sz="1200" b="1" dirty="0" err="1">
                <a:solidFill>
                  <a:schemeClr val="tx1"/>
                </a:solidFill>
                <a:latin typeface="Arial" panose="020B0604020202020204" pitchFamily="34" charset="0"/>
                <a:cs typeface="Arial" panose="020B0604020202020204" pitchFamily="34" charset="0"/>
              </a:rPr>
              <a:t>aniónico</a:t>
            </a:r>
            <a:r>
              <a:rPr lang="es-CL" sz="1200" b="1" dirty="0">
                <a:solidFill>
                  <a:schemeClr val="tx1"/>
                </a:solidFill>
                <a:latin typeface="Arial" panose="020B0604020202020204" pitchFamily="34" charset="0"/>
                <a:cs typeface="Arial" panose="020B0604020202020204" pitchFamily="34" charset="0"/>
              </a:rPr>
              <a:t> </a:t>
            </a:r>
          </a:p>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continúa depositándose en el </a:t>
            </a:r>
          </a:p>
          <a:p>
            <a:pPr algn="ctr">
              <a:spcAft>
                <a:spcPct val="0"/>
              </a:spcAft>
              <a:buClrTx/>
              <a:buSzTx/>
              <a:buFontTx/>
              <a:buNone/>
            </a:pPr>
            <a:r>
              <a:rPr lang="es-CL" sz="1200" b="1" dirty="0">
                <a:solidFill>
                  <a:schemeClr val="tx1"/>
                </a:solidFill>
                <a:latin typeface="Arial" panose="020B0604020202020204" pitchFamily="34" charset="0"/>
                <a:cs typeface="Arial" panose="020B0604020202020204" pitchFamily="34" charset="0"/>
              </a:rPr>
              <a:t>tejido reduciendo su porosidad.</a:t>
            </a:r>
            <a:endParaRPr lang="en-US" sz="1200" b="1" dirty="0">
              <a:solidFill>
                <a:schemeClr val="tx1"/>
              </a:solidFill>
              <a:latin typeface="Arial" panose="020B0604020202020204" pitchFamily="34" charset="0"/>
              <a:cs typeface="Arial" panose="020B0604020202020204" pitchFamily="34" charset="0"/>
            </a:endParaRPr>
          </a:p>
        </p:txBody>
      </p:sp>
      <p:grpSp>
        <p:nvGrpSpPr>
          <p:cNvPr id="24" name="Group 26"/>
          <p:cNvGrpSpPr>
            <a:grpSpLocks/>
          </p:cNvGrpSpPr>
          <p:nvPr/>
        </p:nvGrpSpPr>
        <p:grpSpPr bwMode="auto">
          <a:xfrm>
            <a:off x="2069506" y="1569642"/>
            <a:ext cx="3193256" cy="1212056"/>
            <a:chOff x="1040" y="963"/>
            <a:chExt cx="2838" cy="1077"/>
          </a:xfrm>
        </p:grpSpPr>
        <p:sp>
          <p:nvSpPr>
            <p:cNvPr id="25" name="Freeform 27"/>
            <p:cNvSpPr>
              <a:spLocks/>
            </p:cNvSpPr>
            <p:nvPr/>
          </p:nvSpPr>
          <p:spPr bwMode="auto">
            <a:xfrm>
              <a:off x="1071" y="1039"/>
              <a:ext cx="2653" cy="718"/>
            </a:xfrm>
            <a:custGeom>
              <a:avLst/>
              <a:gdLst/>
              <a:ahLst/>
              <a:cxnLst>
                <a:cxn ang="0">
                  <a:pos x="27" y="570"/>
                </a:cxn>
                <a:cxn ang="0">
                  <a:pos x="48" y="413"/>
                </a:cxn>
                <a:cxn ang="0">
                  <a:pos x="206" y="245"/>
                </a:cxn>
                <a:cxn ang="0">
                  <a:pos x="302" y="231"/>
                </a:cxn>
                <a:cxn ang="0">
                  <a:pos x="384" y="265"/>
                </a:cxn>
                <a:cxn ang="0">
                  <a:pos x="487" y="279"/>
                </a:cxn>
                <a:cxn ang="0">
                  <a:pos x="586" y="149"/>
                </a:cxn>
                <a:cxn ang="0">
                  <a:pos x="830" y="25"/>
                </a:cxn>
                <a:cxn ang="0">
                  <a:pos x="1241" y="15"/>
                </a:cxn>
                <a:cxn ang="0">
                  <a:pos x="1758" y="32"/>
                </a:cxn>
                <a:cxn ang="0">
                  <a:pos x="1927" y="87"/>
                </a:cxn>
                <a:cxn ang="0">
                  <a:pos x="2019" y="179"/>
                </a:cxn>
                <a:cxn ang="0">
                  <a:pos x="2076" y="290"/>
                </a:cxn>
                <a:cxn ang="0">
                  <a:pos x="2095" y="371"/>
                </a:cxn>
                <a:cxn ang="0">
                  <a:pos x="2109" y="416"/>
                </a:cxn>
                <a:cxn ang="0">
                  <a:pos x="2318" y="279"/>
                </a:cxn>
                <a:cxn ang="0">
                  <a:pos x="2486" y="299"/>
                </a:cxn>
                <a:cxn ang="0">
                  <a:pos x="2503" y="320"/>
                </a:cxn>
                <a:cxn ang="0">
                  <a:pos x="2520" y="495"/>
                </a:cxn>
                <a:cxn ang="0">
                  <a:pos x="2578" y="522"/>
                </a:cxn>
                <a:cxn ang="0">
                  <a:pos x="2609" y="505"/>
                </a:cxn>
                <a:cxn ang="0">
                  <a:pos x="2647" y="536"/>
                </a:cxn>
                <a:cxn ang="0">
                  <a:pos x="2572" y="594"/>
                </a:cxn>
                <a:cxn ang="0">
                  <a:pos x="2479" y="646"/>
                </a:cxn>
                <a:cxn ang="0">
                  <a:pos x="2157" y="714"/>
                </a:cxn>
                <a:cxn ang="0">
                  <a:pos x="2057" y="646"/>
                </a:cxn>
                <a:cxn ang="0">
                  <a:pos x="2006" y="447"/>
                </a:cxn>
                <a:cxn ang="0">
                  <a:pos x="1845" y="275"/>
                </a:cxn>
                <a:cxn ang="0">
                  <a:pos x="1519" y="210"/>
                </a:cxn>
                <a:cxn ang="0">
                  <a:pos x="1279" y="162"/>
                </a:cxn>
                <a:cxn ang="0">
                  <a:pos x="1049" y="166"/>
                </a:cxn>
                <a:cxn ang="0">
                  <a:pos x="730" y="245"/>
                </a:cxn>
                <a:cxn ang="0">
                  <a:pos x="665" y="320"/>
                </a:cxn>
                <a:cxn ang="0">
                  <a:pos x="583" y="509"/>
                </a:cxn>
                <a:cxn ang="0">
                  <a:pos x="432" y="683"/>
                </a:cxn>
                <a:cxn ang="0">
                  <a:pos x="295" y="704"/>
                </a:cxn>
                <a:cxn ang="0">
                  <a:pos x="206" y="663"/>
                </a:cxn>
                <a:cxn ang="0">
                  <a:pos x="96" y="683"/>
                </a:cxn>
              </a:cxnLst>
              <a:rect l="0" t="0" r="r" b="b"/>
              <a:pathLst>
                <a:path w="2647" h="720">
                  <a:moveTo>
                    <a:pt x="64" y="690"/>
                  </a:moveTo>
                  <a:cubicBezTo>
                    <a:pt x="61" y="664"/>
                    <a:pt x="38" y="594"/>
                    <a:pt x="27" y="570"/>
                  </a:cubicBezTo>
                  <a:cubicBezTo>
                    <a:pt x="24" y="542"/>
                    <a:pt x="21" y="538"/>
                    <a:pt x="7" y="515"/>
                  </a:cubicBezTo>
                  <a:cubicBezTo>
                    <a:pt x="0" y="471"/>
                    <a:pt x="14" y="440"/>
                    <a:pt x="48" y="413"/>
                  </a:cubicBezTo>
                  <a:cubicBezTo>
                    <a:pt x="57" y="394"/>
                    <a:pt x="70" y="377"/>
                    <a:pt x="82" y="361"/>
                  </a:cubicBezTo>
                  <a:cubicBezTo>
                    <a:pt x="106" y="289"/>
                    <a:pt x="135" y="261"/>
                    <a:pt x="206" y="245"/>
                  </a:cubicBezTo>
                  <a:cubicBezTo>
                    <a:pt x="240" y="237"/>
                    <a:pt x="175" y="246"/>
                    <a:pt x="240" y="238"/>
                  </a:cubicBezTo>
                  <a:cubicBezTo>
                    <a:pt x="261" y="235"/>
                    <a:pt x="302" y="231"/>
                    <a:pt x="302" y="231"/>
                  </a:cubicBezTo>
                  <a:cubicBezTo>
                    <a:pt x="318" y="233"/>
                    <a:pt x="336" y="230"/>
                    <a:pt x="350" y="238"/>
                  </a:cubicBezTo>
                  <a:cubicBezTo>
                    <a:pt x="362" y="245"/>
                    <a:pt x="371" y="257"/>
                    <a:pt x="384" y="265"/>
                  </a:cubicBezTo>
                  <a:cubicBezTo>
                    <a:pt x="398" y="274"/>
                    <a:pt x="426" y="278"/>
                    <a:pt x="442" y="282"/>
                  </a:cubicBezTo>
                  <a:cubicBezTo>
                    <a:pt x="457" y="281"/>
                    <a:pt x="473" y="285"/>
                    <a:pt x="487" y="279"/>
                  </a:cubicBezTo>
                  <a:cubicBezTo>
                    <a:pt x="495" y="275"/>
                    <a:pt x="511" y="241"/>
                    <a:pt x="518" y="234"/>
                  </a:cubicBezTo>
                  <a:cubicBezTo>
                    <a:pt x="530" y="198"/>
                    <a:pt x="546" y="162"/>
                    <a:pt x="586" y="149"/>
                  </a:cubicBezTo>
                  <a:cubicBezTo>
                    <a:pt x="624" y="93"/>
                    <a:pt x="690" y="53"/>
                    <a:pt x="754" y="42"/>
                  </a:cubicBezTo>
                  <a:cubicBezTo>
                    <a:pt x="778" y="31"/>
                    <a:pt x="805" y="31"/>
                    <a:pt x="830" y="25"/>
                  </a:cubicBezTo>
                  <a:cubicBezTo>
                    <a:pt x="851" y="21"/>
                    <a:pt x="873" y="11"/>
                    <a:pt x="895" y="5"/>
                  </a:cubicBezTo>
                  <a:cubicBezTo>
                    <a:pt x="1030" y="6"/>
                    <a:pt x="1123" y="0"/>
                    <a:pt x="1241" y="15"/>
                  </a:cubicBezTo>
                  <a:cubicBezTo>
                    <a:pt x="1384" y="10"/>
                    <a:pt x="1502" y="9"/>
                    <a:pt x="1653" y="11"/>
                  </a:cubicBezTo>
                  <a:cubicBezTo>
                    <a:pt x="1739" y="15"/>
                    <a:pt x="1724" y="25"/>
                    <a:pt x="1758" y="32"/>
                  </a:cubicBezTo>
                  <a:cubicBezTo>
                    <a:pt x="1792" y="39"/>
                    <a:pt x="1830" y="47"/>
                    <a:pt x="1858" y="56"/>
                  </a:cubicBezTo>
                  <a:cubicBezTo>
                    <a:pt x="1882" y="64"/>
                    <a:pt x="1902" y="81"/>
                    <a:pt x="1927" y="87"/>
                  </a:cubicBezTo>
                  <a:cubicBezTo>
                    <a:pt x="1940" y="99"/>
                    <a:pt x="1944" y="115"/>
                    <a:pt x="1961" y="121"/>
                  </a:cubicBezTo>
                  <a:cubicBezTo>
                    <a:pt x="1975" y="142"/>
                    <a:pt x="1999" y="166"/>
                    <a:pt x="2019" y="179"/>
                  </a:cubicBezTo>
                  <a:cubicBezTo>
                    <a:pt x="2030" y="199"/>
                    <a:pt x="2045" y="223"/>
                    <a:pt x="2061" y="239"/>
                  </a:cubicBezTo>
                  <a:cubicBezTo>
                    <a:pt x="2066" y="255"/>
                    <a:pt x="2068" y="275"/>
                    <a:pt x="2076" y="290"/>
                  </a:cubicBezTo>
                  <a:cubicBezTo>
                    <a:pt x="2080" y="308"/>
                    <a:pt x="2081" y="335"/>
                    <a:pt x="2091" y="350"/>
                  </a:cubicBezTo>
                  <a:cubicBezTo>
                    <a:pt x="2096" y="357"/>
                    <a:pt x="2093" y="363"/>
                    <a:pt x="2095" y="371"/>
                  </a:cubicBezTo>
                  <a:cubicBezTo>
                    <a:pt x="2106" y="406"/>
                    <a:pt x="2089" y="352"/>
                    <a:pt x="2102" y="395"/>
                  </a:cubicBezTo>
                  <a:cubicBezTo>
                    <a:pt x="2104" y="402"/>
                    <a:pt x="2109" y="416"/>
                    <a:pt x="2109" y="416"/>
                  </a:cubicBezTo>
                  <a:cubicBezTo>
                    <a:pt x="2145" y="379"/>
                    <a:pt x="2149" y="285"/>
                    <a:pt x="2222" y="282"/>
                  </a:cubicBezTo>
                  <a:cubicBezTo>
                    <a:pt x="2254" y="281"/>
                    <a:pt x="2286" y="280"/>
                    <a:pt x="2318" y="279"/>
                  </a:cubicBezTo>
                  <a:cubicBezTo>
                    <a:pt x="2330" y="271"/>
                    <a:pt x="2341" y="265"/>
                    <a:pt x="2356" y="262"/>
                  </a:cubicBezTo>
                  <a:cubicBezTo>
                    <a:pt x="2476" y="266"/>
                    <a:pt x="2424" y="254"/>
                    <a:pt x="2486" y="299"/>
                  </a:cubicBezTo>
                  <a:cubicBezTo>
                    <a:pt x="2488" y="304"/>
                    <a:pt x="2489" y="310"/>
                    <a:pt x="2493" y="313"/>
                  </a:cubicBezTo>
                  <a:cubicBezTo>
                    <a:pt x="2495" y="317"/>
                    <a:pt x="2501" y="317"/>
                    <a:pt x="2503" y="320"/>
                  </a:cubicBezTo>
                  <a:cubicBezTo>
                    <a:pt x="2506" y="326"/>
                    <a:pt x="2510" y="341"/>
                    <a:pt x="2510" y="341"/>
                  </a:cubicBezTo>
                  <a:cubicBezTo>
                    <a:pt x="2517" y="392"/>
                    <a:pt x="2504" y="446"/>
                    <a:pt x="2520" y="495"/>
                  </a:cubicBezTo>
                  <a:cubicBezTo>
                    <a:pt x="2525" y="547"/>
                    <a:pt x="2524" y="541"/>
                    <a:pt x="2568" y="529"/>
                  </a:cubicBezTo>
                  <a:cubicBezTo>
                    <a:pt x="2572" y="527"/>
                    <a:pt x="2575" y="525"/>
                    <a:pt x="2578" y="522"/>
                  </a:cubicBezTo>
                  <a:cubicBezTo>
                    <a:pt x="2582" y="521"/>
                    <a:pt x="2585" y="521"/>
                    <a:pt x="2589" y="519"/>
                  </a:cubicBezTo>
                  <a:cubicBezTo>
                    <a:pt x="2596" y="514"/>
                    <a:pt x="2609" y="505"/>
                    <a:pt x="2609" y="505"/>
                  </a:cubicBezTo>
                  <a:cubicBezTo>
                    <a:pt x="2618" y="507"/>
                    <a:pt x="2626" y="507"/>
                    <a:pt x="2633" y="515"/>
                  </a:cubicBezTo>
                  <a:cubicBezTo>
                    <a:pt x="2639" y="521"/>
                    <a:pt x="2647" y="536"/>
                    <a:pt x="2647" y="536"/>
                  </a:cubicBezTo>
                  <a:cubicBezTo>
                    <a:pt x="2621" y="557"/>
                    <a:pt x="2636" y="544"/>
                    <a:pt x="2606" y="574"/>
                  </a:cubicBezTo>
                  <a:cubicBezTo>
                    <a:pt x="2598" y="582"/>
                    <a:pt x="2580" y="586"/>
                    <a:pt x="2572" y="594"/>
                  </a:cubicBezTo>
                  <a:cubicBezTo>
                    <a:pt x="2554" y="611"/>
                    <a:pt x="2550" y="619"/>
                    <a:pt x="2527" y="625"/>
                  </a:cubicBezTo>
                  <a:cubicBezTo>
                    <a:pt x="2512" y="635"/>
                    <a:pt x="2495" y="639"/>
                    <a:pt x="2479" y="646"/>
                  </a:cubicBezTo>
                  <a:cubicBezTo>
                    <a:pt x="2410" y="674"/>
                    <a:pt x="2344" y="704"/>
                    <a:pt x="2270" y="711"/>
                  </a:cubicBezTo>
                  <a:cubicBezTo>
                    <a:pt x="2232" y="720"/>
                    <a:pt x="2196" y="717"/>
                    <a:pt x="2157" y="714"/>
                  </a:cubicBezTo>
                  <a:cubicBezTo>
                    <a:pt x="2128" y="707"/>
                    <a:pt x="2106" y="687"/>
                    <a:pt x="2078" y="680"/>
                  </a:cubicBezTo>
                  <a:cubicBezTo>
                    <a:pt x="2073" y="664"/>
                    <a:pt x="2069" y="657"/>
                    <a:pt x="2057" y="646"/>
                  </a:cubicBezTo>
                  <a:cubicBezTo>
                    <a:pt x="2044" y="603"/>
                    <a:pt x="2026" y="561"/>
                    <a:pt x="2009" y="519"/>
                  </a:cubicBezTo>
                  <a:cubicBezTo>
                    <a:pt x="2008" y="495"/>
                    <a:pt x="2009" y="471"/>
                    <a:pt x="2006" y="447"/>
                  </a:cubicBezTo>
                  <a:cubicBezTo>
                    <a:pt x="2004" y="426"/>
                    <a:pt x="1966" y="389"/>
                    <a:pt x="1958" y="378"/>
                  </a:cubicBezTo>
                  <a:cubicBezTo>
                    <a:pt x="1924" y="336"/>
                    <a:pt x="1893" y="302"/>
                    <a:pt x="1845" y="275"/>
                  </a:cubicBezTo>
                  <a:cubicBezTo>
                    <a:pt x="1828" y="266"/>
                    <a:pt x="1793" y="261"/>
                    <a:pt x="1780" y="258"/>
                  </a:cubicBezTo>
                  <a:cubicBezTo>
                    <a:pt x="1693" y="241"/>
                    <a:pt x="1606" y="229"/>
                    <a:pt x="1519" y="210"/>
                  </a:cubicBezTo>
                  <a:cubicBezTo>
                    <a:pt x="1463" y="199"/>
                    <a:pt x="1406" y="198"/>
                    <a:pt x="1351" y="183"/>
                  </a:cubicBezTo>
                  <a:cubicBezTo>
                    <a:pt x="1327" y="176"/>
                    <a:pt x="1303" y="168"/>
                    <a:pt x="1279" y="162"/>
                  </a:cubicBezTo>
                  <a:cubicBezTo>
                    <a:pt x="1270" y="160"/>
                    <a:pt x="1251" y="155"/>
                    <a:pt x="1251" y="155"/>
                  </a:cubicBezTo>
                  <a:cubicBezTo>
                    <a:pt x="1175" y="158"/>
                    <a:pt x="1120" y="159"/>
                    <a:pt x="1049" y="166"/>
                  </a:cubicBezTo>
                  <a:cubicBezTo>
                    <a:pt x="961" y="187"/>
                    <a:pt x="839" y="169"/>
                    <a:pt x="761" y="221"/>
                  </a:cubicBezTo>
                  <a:cubicBezTo>
                    <a:pt x="752" y="235"/>
                    <a:pt x="743" y="234"/>
                    <a:pt x="730" y="245"/>
                  </a:cubicBezTo>
                  <a:cubicBezTo>
                    <a:pt x="710" y="261"/>
                    <a:pt x="696" y="283"/>
                    <a:pt x="675" y="299"/>
                  </a:cubicBezTo>
                  <a:cubicBezTo>
                    <a:pt x="669" y="320"/>
                    <a:pt x="677" y="299"/>
                    <a:pt x="665" y="320"/>
                  </a:cubicBezTo>
                  <a:cubicBezTo>
                    <a:pt x="661" y="329"/>
                    <a:pt x="651" y="347"/>
                    <a:pt x="651" y="347"/>
                  </a:cubicBezTo>
                  <a:cubicBezTo>
                    <a:pt x="640" y="406"/>
                    <a:pt x="624" y="463"/>
                    <a:pt x="583" y="509"/>
                  </a:cubicBezTo>
                  <a:cubicBezTo>
                    <a:pt x="553" y="542"/>
                    <a:pt x="513" y="568"/>
                    <a:pt x="494" y="608"/>
                  </a:cubicBezTo>
                  <a:cubicBezTo>
                    <a:pt x="480" y="635"/>
                    <a:pt x="459" y="667"/>
                    <a:pt x="432" y="683"/>
                  </a:cubicBezTo>
                  <a:cubicBezTo>
                    <a:pt x="419" y="690"/>
                    <a:pt x="391" y="697"/>
                    <a:pt x="391" y="697"/>
                  </a:cubicBezTo>
                  <a:cubicBezTo>
                    <a:pt x="363" y="715"/>
                    <a:pt x="325" y="705"/>
                    <a:pt x="295" y="704"/>
                  </a:cubicBezTo>
                  <a:cubicBezTo>
                    <a:pt x="280" y="701"/>
                    <a:pt x="261" y="697"/>
                    <a:pt x="247" y="690"/>
                  </a:cubicBezTo>
                  <a:cubicBezTo>
                    <a:pt x="232" y="682"/>
                    <a:pt x="222" y="670"/>
                    <a:pt x="206" y="663"/>
                  </a:cubicBezTo>
                  <a:cubicBezTo>
                    <a:pt x="177" y="650"/>
                    <a:pt x="167" y="678"/>
                    <a:pt x="137" y="674"/>
                  </a:cubicBezTo>
                  <a:cubicBezTo>
                    <a:pt x="118" y="673"/>
                    <a:pt x="109" y="681"/>
                    <a:pt x="96" y="683"/>
                  </a:cubicBezTo>
                  <a:cubicBezTo>
                    <a:pt x="83" y="686"/>
                    <a:pt x="71" y="689"/>
                    <a:pt x="64" y="690"/>
                  </a:cubicBezTo>
                  <a:close/>
                </a:path>
              </a:pathLst>
            </a:custGeom>
            <a:solidFill>
              <a:srgbClr val="E3FFFF"/>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26" name="Oval 28"/>
            <p:cNvSpPr>
              <a:spLocks noChangeArrowheads="1"/>
            </p:cNvSpPr>
            <p:nvPr/>
          </p:nvSpPr>
          <p:spPr bwMode="auto">
            <a:xfrm>
              <a:off x="1880" y="1345"/>
              <a:ext cx="348" cy="348"/>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27" name="Oval 29"/>
            <p:cNvSpPr>
              <a:spLocks noChangeArrowheads="1"/>
            </p:cNvSpPr>
            <p:nvPr/>
          </p:nvSpPr>
          <p:spPr bwMode="auto">
            <a:xfrm>
              <a:off x="2511" y="1345"/>
              <a:ext cx="348" cy="348"/>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28" name="Oval 30"/>
            <p:cNvSpPr>
              <a:spLocks noChangeArrowheads="1"/>
            </p:cNvSpPr>
            <p:nvPr/>
          </p:nvSpPr>
          <p:spPr bwMode="auto">
            <a:xfrm>
              <a:off x="3201" y="1345"/>
              <a:ext cx="348" cy="348"/>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29" name="Freeform 31"/>
            <p:cNvSpPr>
              <a:spLocks/>
            </p:cNvSpPr>
            <p:nvPr/>
          </p:nvSpPr>
          <p:spPr bwMode="auto">
            <a:xfrm>
              <a:off x="1096" y="1075"/>
              <a:ext cx="2782" cy="965"/>
            </a:xfrm>
            <a:custGeom>
              <a:avLst/>
              <a:gdLst/>
              <a:ahLst/>
              <a:cxnLst>
                <a:cxn ang="0">
                  <a:pos x="246" y="550"/>
                </a:cxn>
                <a:cxn ang="0">
                  <a:pos x="322" y="516"/>
                </a:cxn>
                <a:cxn ang="0">
                  <a:pos x="366" y="454"/>
                </a:cxn>
                <a:cxn ang="0">
                  <a:pos x="412" y="300"/>
                </a:cxn>
                <a:cxn ang="0">
                  <a:pos x="452" y="208"/>
                </a:cxn>
                <a:cxn ang="0">
                  <a:pos x="514" y="120"/>
                </a:cxn>
                <a:cxn ang="0">
                  <a:pos x="652" y="36"/>
                </a:cxn>
                <a:cxn ang="0">
                  <a:pos x="820" y="12"/>
                </a:cxn>
                <a:cxn ang="0">
                  <a:pos x="1400" y="12"/>
                </a:cxn>
                <a:cxn ang="0">
                  <a:pos x="1654" y="84"/>
                </a:cxn>
                <a:cxn ang="0">
                  <a:pos x="1774" y="254"/>
                </a:cxn>
                <a:cxn ang="0">
                  <a:pos x="1838" y="438"/>
                </a:cxn>
                <a:cxn ang="0">
                  <a:pos x="1936" y="542"/>
                </a:cxn>
                <a:cxn ang="0">
                  <a:pos x="2074" y="534"/>
                </a:cxn>
                <a:cxn ang="0">
                  <a:pos x="2240" y="438"/>
                </a:cxn>
                <a:cxn ang="0">
                  <a:pos x="2372" y="646"/>
                </a:cxn>
                <a:cxn ang="0">
                  <a:pos x="2300" y="710"/>
                </a:cxn>
                <a:cxn ang="0">
                  <a:pos x="2144" y="778"/>
                </a:cxn>
                <a:cxn ang="0">
                  <a:pos x="1982" y="814"/>
                </a:cxn>
                <a:cxn ang="0">
                  <a:pos x="1830" y="780"/>
                </a:cxn>
                <a:cxn ang="0">
                  <a:pos x="1810" y="770"/>
                </a:cxn>
                <a:cxn ang="0">
                  <a:pos x="1786" y="756"/>
                </a:cxn>
                <a:cxn ang="0">
                  <a:pos x="1722" y="710"/>
                </a:cxn>
                <a:cxn ang="0">
                  <a:pos x="1678" y="654"/>
                </a:cxn>
                <a:cxn ang="0">
                  <a:pos x="1648" y="612"/>
                </a:cxn>
                <a:cxn ang="0">
                  <a:pos x="1622" y="569"/>
                </a:cxn>
                <a:cxn ang="0">
                  <a:pos x="1596" y="508"/>
                </a:cxn>
                <a:cxn ang="0">
                  <a:pos x="1400" y="228"/>
                </a:cxn>
                <a:cxn ang="0">
                  <a:pos x="832" y="226"/>
                </a:cxn>
                <a:cxn ang="0">
                  <a:pos x="670" y="364"/>
                </a:cxn>
                <a:cxn ang="0">
                  <a:pos x="584" y="622"/>
                </a:cxn>
                <a:cxn ang="0">
                  <a:pos x="482" y="754"/>
                </a:cxn>
                <a:cxn ang="0">
                  <a:pos x="114" y="844"/>
                </a:cxn>
                <a:cxn ang="0">
                  <a:pos x="7" y="702"/>
                </a:cxn>
                <a:cxn ang="0">
                  <a:pos x="74" y="554"/>
                </a:cxn>
                <a:cxn ang="0">
                  <a:pos x="246" y="550"/>
                </a:cxn>
              </a:cxnLst>
              <a:rect l="0" t="0" r="r" b="b"/>
              <a:pathLst>
                <a:path w="2434" h="844">
                  <a:moveTo>
                    <a:pt x="246" y="550"/>
                  </a:moveTo>
                  <a:cubicBezTo>
                    <a:pt x="284" y="537"/>
                    <a:pt x="302" y="532"/>
                    <a:pt x="322" y="516"/>
                  </a:cubicBezTo>
                  <a:cubicBezTo>
                    <a:pt x="342" y="500"/>
                    <a:pt x="351" y="490"/>
                    <a:pt x="366" y="454"/>
                  </a:cubicBezTo>
                  <a:cubicBezTo>
                    <a:pt x="381" y="418"/>
                    <a:pt x="398" y="341"/>
                    <a:pt x="412" y="300"/>
                  </a:cubicBezTo>
                  <a:cubicBezTo>
                    <a:pt x="440" y="226"/>
                    <a:pt x="435" y="238"/>
                    <a:pt x="452" y="208"/>
                  </a:cubicBezTo>
                  <a:cubicBezTo>
                    <a:pt x="469" y="178"/>
                    <a:pt x="480" y="146"/>
                    <a:pt x="514" y="120"/>
                  </a:cubicBezTo>
                  <a:cubicBezTo>
                    <a:pt x="514" y="120"/>
                    <a:pt x="596" y="54"/>
                    <a:pt x="652" y="36"/>
                  </a:cubicBezTo>
                  <a:cubicBezTo>
                    <a:pt x="699" y="23"/>
                    <a:pt x="695" y="15"/>
                    <a:pt x="820" y="12"/>
                  </a:cubicBezTo>
                  <a:cubicBezTo>
                    <a:pt x="945" y="9"/>
                    <a:pt x="1261" y="0"/>
                    <a:pt x="1400" y="12"/>
                  </a:cubicBezTo>
                  <a:cubicBezTo>
                    <a:pt x="1539" y="24"/>
                    <a:pt x="1592" y="44"/>
                    <a:pt x="1654" y="84"/>
                  </a:cubicBezTo>
                  <a:cubicBezTo>
                    <a:pt x="1716" y="124"/>
                    <a:pt x="1743" y="195"/>
                    <a:pt x="1774" y="254"/>
                  </a:cubicBezTo>
                  <a:lnTo>
                    <a:pt x="1838" y="438"/>
                  </a:lnTo>
                  <a:cubicBezTo>
                    <a:pt x="1865" y="486"/>
                    <a:pt x="1897" y="526"/>
                    <a:pt x="1936" y="542"/>
                  </a:cubicBezTo>
                  <a:cubicBezTo>
                    <a:pt x="1974" y="556"/>
                    <a:pt x="2032" y="550"/>
                    <a:pt x="2074" y="534"/>
                  </a:cubicBezTo>
                  <a:lnTo>
                    <a:pt x="2240" y="438"/>
                  </a:lnTo>
                  <a:cubicBezTo>
                    <a:pt x="2372" y="411"/>
                    <a:pt x="2434" y="595"/>
                    <a:pt x="2372" y="646"/>
                  </a:cubicBezTo>
                  <a:cubicBezTo>
                    <a:pt x="2339" y="692"/>
                    <a:pt x="2338" y="688"/>
                    <a:pt x="2300" y="710"/>
                  </a:cubicBezTo>
                  <a:cubicBezTo>
                    <a:pt x="2262" y="732"/>
                    <a:pt x="2197" y="761"/>
                    <a:pt x="2144" y="778"/>
                  </a:cubicBezTo>
                  <a:cubicBezTo>
                    <a:pt x="2086" y="797"/>
                    <a:pt x="2034" y="814"/>
                    <a:pt x="1982" y="814"/>
                  </a:cubicBezTo>
                  <a:cubicBezTo>
                    <a:pt x="1930" y="814"/>
                    <a:pt x="1859" y="787"/>
                    <a:pt x="1830" y="780"/>
                  </a:cubicBezTo>
                  <a:lnTo>
                    <a:pt x="1810" y="770"/>
                  </a:lnTo>
                  <a:cubicBezTo>
                    <a:pt x="1803" y="766"/>
                    <a:pt x="1801" y="766"/>
                    <a:pt x="1786" y="756"/>
                  </a:cubicBezTo>
                  <a:cubicBezTo>
                    <a:pt x="1771" y="746"/>
                    <a:pt x="1740" y="727"/>
                    <a:pt x="1722" y="710"/>
                  </a:cubicBezTo>
                  <a:cubicBezTo>
                    <a:pt x="1707" y="690"/>
                    <a:pt x="1692" y="680"/>
                    <a:pt x="1678" y="654"/>
                  </a:cubicBezTo>
                  <a:lnTo>
                    <a:pt x="1648" y="612"/>
                  </a:lnTo>
                  <a:cubicBezTo>
                    <a:pt x="1639" y="598"/>
                    <a:pt x="1631" y="586"/>
                    <a:pt x="1622" y="569"/>
                  </a:cubicBezTo>
                  <a:lnTo>
                    <a:pt x="1596" y="508"/>
                  </a:lnTo>
                  <a:cubicBezTo>
                    <a:pt x="1554" y="444"/>
                    <a:pt x="1572" y="229"/>
                    <a:pt x="1400" y="228"/>
                  </a:cubicBezTo>
                  <a:lnTo>
                    <a:pt x="832" y="226"/>
                  </a:lnTo>
                  <a:cubicBezTo>
                    <a:pt x="710" y="249"/>
                    <a:pt x="711" y="298"/>
                    <a:pt x="670" y="364"/>
                  </a:cubicBezTo>
                  <a:cubicBezTo>
                    <a:pt x="633" y="428"/>
                    <a:pt x="602" y="552"/>
                    <a:pt x="584" y="622"/>
                  </a:cubicBezTo>
                  <a:cubicBezTo>
                    <a:pt x="553" y="687"/>
                    <a:pt x="560" y="717"/>
                    <a:pt x="482" y="754"/>
                  </a:cubicBezTo>
                  <a:cubicBezTo>
                    <a:pt x="438" y="800"/>
                    <a:pt x="262" y="818"/>
                    <a:pt x="114" y="844"/>
                  </a:cubicBezTo>
                  <a:cubicBezTo>
                    <a:pt x="46" y="836"/>
                    <a:pt x="14" y="750"/>
                    <a:pt x="7" y="702"/>
                  </a:cubicBezTo>
                  <a:cubicBezTo>
                    <a:pt x="0" y="654"/>
                    <a:pt x="34" y="579"/>
                    <a:pt x="74" y="554"/>
                  </a:cubicBezTo>
                  <a:cubicBezTo>
                    <a:pt x="114" y="529"/>
                    <a:pt x="210" y="551"/>
                    <a:pt x="246" y="550"/>
                  </a:cubicBezTo>
                  <a:close/>
                </a:path>
              </a:pathLst>
            </a:custGeom>
            <a:solidFill>
              <a:srgbClr val="FFFF99"/>
            </a:solid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30" name="Oval 32"/>
            <p:cNvSpPr>
              <a:spLocks noChangeArrowheads="1"/>
            </p:cNvSpPr>
            <p:nvPr/>
          </p:nvSpPr>
          <p:spPr bwMode="auto">
            <a:xfrm>
              <a:off x="1174" y="1345"/>
              <a:ext cx="347" cy="348"/>
            </a:xfrm>
            <a:prstGeom prst="ellipse">
              <a:avLst/>
            </a:prstGeom>
            <a:solidFill>
              <a:srgbClr val="FFE2C5"/>
            </a:solidFill>
            <a:ln w="9525">
              <a:solidFill>
                <a:schemeClr val="tx1"/>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31" name="Freeform 33"/>
            <p:cNvSpPr>
              <a:spLocks/>
            </p:cNvSpPr>
            <p:nvPr/>
          </p:nvSpPr>
          <p:spPr bwMode="auto">
            <a:xfrm>
              <a:off x="1181" y="1706"/>
              <a:ext cx="172" cy="334"/>
            </a:xfrm>
            <a:custGeom>
              <a:avLst/>
              <a:gdLst/>
              <a:ahLst/>
              <a:cxnLst>
                <a:cxn ang="0">
                  <a:pos x="0" y="0"/>
                </a:cxn>
                <a:cxn ang="0">
                  <a:pos x="90" y="41"/>
                </a:cxn>
                <a:cxn ang="0">
                  <a:pos x="123" y="87"/>
                </a:cxn>
                <a:cxn ang="0">
                  <a:pos x="150" y="156"/>
                </a:cxn>
                <a:cxn ang="0">
                  <a:pos x="118" y="252"/>
                </a:cxn>
                <a:cxn ang="0">
                  <a:pos x="75" y="279"/>
                </a:cxn>
                <a:cxn ang="0">
                  <a:pos x="50" y="292"/>
                </a:cxn>
              </a:cxnLst>
              <a:rect l="0" t="0" r="r" b="b"/>
              <a:pathLst>
                <a:path w="151" h="292">
                  <a:moveTo>
                    <a:pt x="0" y="0"/>
                  </a:moveTo>
                  <a:cubicBezTo>
                    <a:pt x="15" y="7"/>
                    <a:pt x="72" y="26"/>
                    <a:pt x="90" y="41"/>
                  </a:cubicBezTo>
                  <a:cubicBezTo>
                    <a:pt x="100" y="54"/>
                    <a:pt x="119" y="78"/>
                    <a:pt x="123" y="87"/>
                  </a:cubicBezTo>
                  <a:cubicBezTo>
                    <a:pt x="135" y="104"/>
                    <a:pt x="146" y="143"/>
                    <a:pt x="150" y="156"/>
                  </a:cubicBezTo>
                  <a:cubicBezTo>
                    <a:pt x="151" y="183"/>
                    <a:pt x="132" y="232"/>
                    <a:pt x="118" y="252"/>
                  </a:cubicBezTo>
                  <a:cubicBezTo>
                    <a:pt x="105" y="265"/>
                    <a:pt x="91" y="270"/>
                    <a:pt x="75" y="279"/>
                  </a:cubicBezTo>
                  <a:cubicBezTo>
                    <a:pt x="73" y="280"/>
                    <a:pt x="50" y="287"/>
                    <a:pt x="50" y="292"/>
                  </a:cubicBezTo>
                </a:path>
              </a:pathLst>
            </a:custGeom>
            <a:noFill/>
            <a:ln w="9525" cap="flat" cmpd="sng">
              <a:solidFill>
                <a:schemeClr val="tx1"/>
              </a:solidFill>
              <a:prstDash val="solid"/>
              <a:round/>
              <a:headEnd type="none" w="med" len="med"/>
              <a:tailEnd type="none" w="med" len="med"/>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32" name="Text Box 34"/>
            <p:cNvSpPr txBox="1">
              <a:spLocks noChangeArrowheads="1"/>
            </p:cNvSpPr>
            <p:nvPr/>
          </p:nvSpPr>
          <p:spPr bwMode="auto">
            <a:xfrm>
              <a:off x="1268" y="1203"/>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33" name="Text Box 35"/>
            <p:cNvSpPr txBox="1">
              <a:spLocks noChangeArrowheads="1"/>
            </p:cNvSpPr>
            <p:nvPr/>
          </p:nvSpPr>
          <p:spPr bwMode="auto">
            <a:xfrm>
              <a:off x="1412" y="1254"/>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34" name="Text Box 36"/>
            <p:cNvSpPr txBox="1">
              <a:spLocks noChangeArrowheads="1"/>
            </p:cNvSpPr>
            <p:nvPr/>
          </p:nvSpPr>
          <p:spPr bwMode="auto">
            <a:xfrm>
              <a:off x="1550" y="1125"/>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35" name="Text Box 37"/>
            <p:cNvSpPr txBox="1">
              <a:spLocks noChangeArrowheads="1"/>
            </p:cNvSpPr>
            <p:nvPr/>
          </p:nvSpPr>
          <p:spPr bwMode="auto">
            <a:xfrm>
              <a:off x="1892" y="966"/>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36" name="Text Box 38"/>
            <p:cNvSpPr txBox="1">
              <a:spLocks noChangeArrowheads="1"/>
            </p:cNvSpPr>
            <p:nvPr/>
          </p:nvSpPr>
          <p:spPr bwMode="auto">
            <a:xfrm>
              <a:off x="1664" y="1032"/>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37" name="Text Box 39"/>
            <p:cNvSpPr txBox="1">
              <a:spLocks noChangeArrowheads="1"/>
            </p:cNvSpPr>
            <p:nvPr/>
          </p:nvSpPr>
          <p:spPr bwMode="auto">
            <a:xfrm>
              <a:off x="1040" y="1392"/>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38" name="Text Box 40"/>
            <p:cNvSpPr txBox="1">
              <a:spLocks noChangeArrowheads="1"/>
            </p:cNvSpPr>
            <p:nvPr/>
          </p:nvSpPr>
          <p:spPr bwMode="auto">
            <a:xfrm>
              <a:off x="1124" y="1251"/>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39" name="Text Box 41"/>
            <p:cNvSpPr txBox="1">
              <a:spLocks noChangeArrowheads="1"/>
            </p:cNvSpPr>
            <p:nvPr/>
          </p:nvSpPr>
          <p:spPr bwMode="auto">
            <a:xfrm>
              <a:off x="1082" y="1554"/>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0" name="Text Box 42"/>
            <p:cNvSpPr txBox="1">
              <a:spLocks noChangeArrowheads="1"/>
            </p:cNvSpPr>
            <p:nvPr/>
          </p:nvSpPr>
          <p:spPr bwMode="auto">
            <a:xfrm>
              <a:off x="2048" y="963"/>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1" name="Text Box 43"/>
            <p:cNvSpPr txBox="1">
              <a:spLocks noChangeArrowheads="1"/>
            </p:cNvSpPr>
            <p:nvPr/>
          </p:nvSpPr>
          <p:spPr bwMode="auto">
            <a:xfrm>
              <a:off x="3020" y="1188"/>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2" name="Text Box 44"/>
            <p:cNvSpPr txBox="1">
              <a:spLocks noChangeArrowheads="1"/>
            </p:cNvSpPr>
            <p:nvPr/>
          </p:nvSpPr>
          <p:spPr bwMode="auto">
            <a:xfrm>
              <a:off x="3182" y="1248"/>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3" name="Text Box 45"/>
            <p:cNvSpPr txBox="1">
              <a:spLocks noChangeArrowheads="1"/>
            </p:cNvSpPr>
            <p:nvPr/>
          </p:nvSpPr>
          <p:spPr bwMode="auto">
            <a:xfrm>
              <a:off x="3359" y="1230"/>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4" name="Text Box 46"/>
            <p:cNvSpPr txBox="1">
              <a:spLocks noChangeArrowheads="1"/>
            </p:cNvSpPr>
            <p:nvPr/>
          </p:nvSpPr>
          <p:spPr bwMode="auto">
            <a:xfrm>
              <a:off x="3458" y="1310"/>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5" name="Text Box 47"/>
            <p:cNvSpPr txBox="1">
              <a:spLocks noChangeArrowheads="1"/>
            </p:cNvSpPr>
            <p:nvPr/>
          </p:nvSpPr>
          <p:spPr bwMode="auto">
            <a:xfrm>
              <a:off x="2420" y="966"/>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6" name="Text Box 48"/>
            <p:cNvSpPr txBox="1">
              <a:spLocks noChangeArrowheads="1"/>
            </p:cNvSpPr>
            <p:nvPr/>
          </p:nvSpPr>
          <p:spPr bwMode="auto">
            <a:xfrm>
              <a:off x="2234" y="966"/>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7" name="Text Box 49"/>
            <p:cNvSpPr txBox="1">
              <a:spLocks noChangeArrowheads="1"/>
            </p:cNvSpPr>
            <p:nvPr/>
          </p:nvSpPr>
          <p:spPr bwMode="auto">
            <a:xfrm>
              <a:off x="2753" y="993"/>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8" name="Text Box 50"/>
            <p:cNvSpPr txBox="1">
              <a:spLocks noChangeArrowheads="1"/>
            </p:cNvSpPr>
            <p:nvPr/>
          </p:nvSpPr>
          <p:spPr bwMode="auto">
            <a:xfrm>
              <a:off x="2618" y="969"/>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sp>
          <p:nvSpPr>
            <p:cNvPr id="49" name="Text Box 51"/>
            <p:cNvSpPr txBox="1">
              <a:spLocks noChangeArrowheads="1"/>
            </p:cNvSpPr>
            <p:nvPr/>
          </p:nvSpPr>
          <p:spPr bwMode="auto">
            <a:xfrm>
              <a:off x="2900" y="1050"/>
              <a:ext cx="220" cy="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5041" tIns="44221" rIns="85041" bIns="4422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000" b="1" dirty="0">
                  <a:solidFill>
                    <a:srgbClr val="000099"/>
                  </a:solidFill>
                  <a:latin typeface="Arial" charset="0"/>
                </a:rPr>
                <a:t>+</a:t>
              </a:r>
            </a:p>
          </p:txBody>
        </p:sp>
      </p:grpSp>
      <p:sp>
        <p:nvSpPr>
          <p:cNvPr id="50" name="Line 52"/>
          <p:cNvSpPr>
            <a:spLocks noChangeShapeType="1"/>
          </p:cNvSpPr>
          <p:nvPr/>
        </p:nvSpPr>
        <p:spPr bwMode="auto">
          <a:xfrm>
            <a:off x="3714953" y="3323167"/>
            <a:ext cx="279797" cy="279797"/>
          </a:xfrm>
          <a:prstGeom prst="line">
            <a:avLst/>
          </a:prstGeom>
          <a:noFill/>
          <a:ln w="28575">
            <a:solidFill>
              <a:srgbClr val="FF0000"/>
            </a:solidFill>
            <a:round/>
            <a:headEnd/>
            <a:tailEnd type="triangle" w="med" len="med"/>
          </a:ln>
          <a:effectLst/>
        </p:spPr>
        <p:txBody>
          <a:bodyPr wrap="none" lIns="68580" tIns="34290" rIns="68580" bIns="34290" anchor="ctr"/>
          <a:lstStyle/>
          <a:p>
            <a:pPr eaLnBrk="0" hangingPunct="0">
              <a:spcAft>
                <a:spcPct val="0"/>
              </a:spcAft>
              <a:buClrTx/>
              <a:buSzTx/>
              <a:buFontTx/>
              <a:buNone/>
              <a:defRPr/>
            </a:pPr>
            <a:endParaRPr lang="en-GB" sz="2000" b="1" dirty="0">
              <a:solidFill>
                <a:srgbClr val="000099"/>
              </a:solidFill>
              <a:latin typeface="+mj-lt"/>
            </a:endParaRPr>
          </a:p>
        </p:txBody>
      </p:sp>
      <p:sp>
        <p:nvSpPr>
          <p:cNvPr id="51" name="Text Box 53"/>
          <p:cNvSpPr txBox="1">
            <a:spLocks noChangeArrowheads="1"/>
          </p:cNvSpPr>
          <p:nvPr/>
        </p:nvSpPr>
        <p:spPr bwMode="auto">
          <a:xfrm>
            <a:off x="371941" y="3298570"/>
            <a:ext cx="1433272" cy="43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CL" sz="1200" b="1" dirty="0">
                <a:solidFill>
                  <a:schemeClr val="tx1"/>
                </a:solidFill>
                <a:latin typeface="Arial" charset="0"/>
              </a:rPr>
              <a:t>Capa de residuo </a:t>
            </a:r>
            <a:r>
              <a:rPr lang="es-CL" sz="1200" b="1" dirty="0" err="1">
                <a:solidFill>
                  <a:schemeClr val="tx1"/>
                </a:solidFill>
                <a:latin typeface="Arial" charset="0"/>
              </a:rPr>
              <a:t>aniónico</a:t>
            </a:r>
            <a:endParaRPr lang="en-US" sz="1200" b="1" dirty="0">
              <a:solidFill>
                <a:schemeClr val="tx1"/>
              </a:solidFill>
              <a:latin typeface="Arial" charset="0"/>
            </a:endParaRPr>
          </a:p>
        </p:txBody>
      </p:sp>
      <p:sp>
        <p:nvSpPr>
          <p:cNvPr id="52" name="Text Box 54"/>
          <p:cNvSpPr txBox="1">
            <a:spLocks noChangeArrowheads="1"/>
          </p:cNvSpPr>
          <p:nvPr/>
        </p:nvSpPr>
        <p:spPr bwMode="auto">
          <a:xfrm>
            <a:off x="1907583" y="4224469"/>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53" name="Text Box 55"/>
          <p:cNvSpPr txBox="1">
            <a:spLocks noChangeArrowheads="1"/>
          </p:cNvSpPr>
          <p:nvPr/>
        </p:nvSpPr>
        <p:spPr bwMode="auto">
          <a:xfrm>
            <a:off x="2159995" y="3892285"/>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54" name="Text Box 56"/>
          <p:cNvSpPr txBox="1">
            <a:spLocks noChangeArrowheads="1"/>
          </p:cNvSpPr>
          <p:nvPr/>
        </p:nvSpPr>
        <p:spPr bwMode="auto">
          <a:xfrm>
            <a:off x="2375499" y="3864901"/>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55" name="Text Box 57"/>
          <p:cNvSpPr txBox="1">
            <a:spLocks noChangeArrowheads="1"/>
          </p:cNvSpPr>
          <p:nvPr/>
        </p:nvSpPr>
        <p:spPr bwMode="auto">
          <a:xfrm>
            <a:off x="2618386" y="3783938"/>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56" name="Text Box 58"/>
          <p:cNvSpPr txBox="1">
            <a:spLocks noChangeArrowheads="1"/>
          </p:cNvSpPr>
          <p:nvPr/>
        </p:nvSpPr>
        <p:spPr bwMode="auto">
          <a:xfrm>
            <a:off x="2825554" y="3657732"/>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57" name="Text Box 59"/>
          <p:cNvSpPr txBox="1">
            <a:spLocks noChangeArrowheads="1"/>
          </p:cNvSpPr>
          <p:nvPr/>
        </p:nvSpPr>
        <p:spPr bwMode="auto">
          <a:xfrm>
            <a:off x="3050583" y="3612488"/>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58" name="Text Box 60"/>
          <p:cNvSpPr txBox="1">
            <a:spLocks noChangeArrowheads="1"/>
          </p:cNvSpPr>
          <p:nvPr/>
        </p:nvSpPr>
        <p:spPr bwMode="auto">
          <a:xfrm>
            <a:off x="3275611" y="3612488"/>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59" name="Text Box 61"/>
          <p:cNvSpPr txBox="1">
            <a:spLocks noChangeArrowheads="1"/>
          </p:cNvSpPr>
          <p:nvPr/>
        </p:nvSpPr>
        <p:spPr bwMode="auto">
          <a:xfrm>
            <a:off x="3500639" y="3612488"/>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0" name="Text Box 62"/>
          <p:cNvSpPr txBox="1">
            <a:spLocks noChangeArrowheads="1"/>
          </p:cNvSpPr>
          <p:nvPr/>
        </p:nvSpPr>
        <p:spPr bwMode="auto">
          <a:xfrm>
            <a:off x="3725667" y="3612488"/>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1" name="Text Box 63"/>
          <p:cNvSpPr txBox="1">
            <a:spLocks noChangeArrowheads="1"/>
          </p:cNvSpPr>
          <p:nvPr/>
        </p:nvSpPr>
        <p:spPr bwMode="auto">
          <a:xfrm>
            <a:off x="3950695" y="3639873"/>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2" name="Text Box 64"/>
          <p:cNvSpPr txBox="1">
            <a:spLocks noChangeArrowheads="1"/>
          </p:cNvSpPr>
          <p:nvPr/>
        </p:nvSpPr>
        <p:spPr bwMode="auto">
          <a:xfrm>
            <a:off x="4175724" y="3711311"/>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3" name="Text Box 65"/>
          <p:cNvSpPr txBox="1">
            <a:spLocks noChangeArrowheads="1"/>
          </p:cNvSpPr>
          <p:nvPr/>
        </p:nvSpPr>
        <p:spPr bwMode="auto">
          <a:xfrm>
            <a:off x="4284070" y="3819657"/>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4" name="Text Box 66"/>
          <p:cNvSpPr txBox="1">
            <a:spLocks noChangeArrowheads="1"/>
          </p:cNvSpPr>
          <p:nvPr/>
        </p:nvSpPr>
        <p:spPr bwMode="auto">
          <a:xfrm>
            <a:off x="4391224" y="3973248"/>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5" name="Text Box 67"/>
          <p:cNvSpPr txBox="1">
            <a:spLocks noChangeArrowheads="1"/>
          </p:cNvSpPr>
          <p:nvPr/>
        </p:nvSpPr>
        <p:spPr bwMode="auto">
          <a:xfrm>
            <a:off x="4499574" y="3928003"/>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6" name="Text Box 68"/>
          <p:cNvSpPr txBox="1">
            <a:spLocks noChangeArrowheads="1"/>
          </p:cNvSpPr>
          <p:nvPr/>
        </p:nvSpPr>
        <p:spPr bwMode="auto">
          <a:xfrm>
            <a:off x="4688883" y="3900619"/>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7" name="Text Box 69"/>
          <p:cNvSpPr txBox="1">
            <a:spLocks noChangeArrowheads="1"/>
          </p:cNvSpPr>
          <p:nvPr/>
        </p:nvSpPr>
        <p:spPr bwMode="auto">
          <a:xfrm>
            <a:off x="4859143" y="3991107"/>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8" name="Text Box 70"/>
          <p:cNvSpPr txBox="1">
            <a:spLocks noChangeArrowheads="1"/>
          </p:cNvSpPr>
          <p:nvPr/>
        </p:nvSpPr>
        <p:spPr bwMode="auto">
          <a:xfrm>
            <a:off x="4904386" y="4161367"/>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69" name="Text Box 71"/>
          <p:cNvSpPr txBox="1">
            <a:spLocks noChangeArrowheads="1"/>
          </p:cNvSpPr>
          <p:nvPr/>
        </p:nvSpPr>
        <p:spPr bwMode="auto">
          <a:xfrm>
            <a:off x="1952825" y="4423303"/>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70" name="Text Box 72"/>
          <p:cNvSpPr txBox="1">
            <a:spLocks noChangeArrowheads="1"/>
          </p:cNvSpPr>
          <p:nvPr/>
        </p:nvSpPr>
        <p:spPr bwMode="auto">
          <a:xfrm>
            <a:off x="2006404" y="4036351"/>
            <a:ext cx="175295" cy="236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a:t>
            </a:r>
          </a:p>
        </p:txBody>
      </p:sp>
      <p:sp>
        <p:nvSpPr>
          <p:cNvPr id="71" name="Line 73"/>
          <p:cNvSpPr>
            <a:spLocks noChangeShapeType="1"/>
          </p:cNvSpPr>
          <p:nvPr/>
        </p:nvSpPr>
        <p:spPr bwMode="auto">
          <a:xfrm flipV="1">
            <a:off x="4634112" y="3471995"/>
            <a:ext cx="152400" cy="135731"/>
          </a:xfrm>
          <a:prstGeom prst="line">
            <a:avLst/>
          </a:prstGeom>
          <a:noFill/>
          <a:ln w="38100">
            <a:solidFill>
              <a:srgbClr val="000099"/>
            </a:solidFill>
            <a:round/>
            <a:headEnd/>
            <a:tailEnd type="triangle" w="sm" len="sm"/>
          </a:ln>
          <a:effectLst/>
        </p:spPr>
        <p:txBody>
          <a:bodyPr wrap="none" lIns="67500" tIns="35100" rIns="67500" bIns="35100" anchor="ctr">
            <a:spAutoFit/>
          </a:bodyPr>
          <a:lstStyle/>
          <a:p>
            <a:pPr eaLnBrk="0" hangingPunct="0">
              <a:spcAft>
                <a:spcPct val="0"/>
              </a:spcAft>
              <a:buClrTx/>
              <a:buSzTx/>
              <a:buFontTx/>
              <a:buNone/>
              <a:defRPr/>
            </a:pPr>
            <a:endParaRPr lang="en-GB" sz="2000" b="1" dirty="0">
              <a:solidFill>
                <a:srgbClr val="000099"/>
              </a:solidFill>
              <a:latin typeface="+mj-lt"/>
            </a:endParaRPr>
          </a:p>
        </p:txBody>
      </p:sp>
      <p:sp>
        <p:nvSpPr>
          <p:cNvPr id="72" name="Line 74"/>
          <p:cNvSpPr>
            <a:spLocks noChangeShapeType="1"/>
          </p:cNvSpPr>
          <p:nvPr/>
        </p:nvSpPr>
        <p:spPr bwMode="auto">
          <a:xfrm rot="16200000" flipV="1">
            <a:off x="2410027" y="3436275"/>
            <a:ext cx="153590" cy="134541"/>
          </a:xfrm>
          <a:prstGeom prst="line">
            <a:avLst/>
          </a:prstGeom>
          <a:noFill/>
          <a:ln w="38100">
            <a:solidFill>
              <a:srgbClr val="000099"/>
            </a:solidFill>
            <a:round/>
            <a:headEnd/>
            <a:tailEnd type="triangle" w="sm" len="sm"/>
          </a:ln>
          <a:effectLst/>
        </p:spPr>
        <p:txBody>
          <a:bodyPr wrap="none" lIns="67500" tIns="35100" rIns="67500" bIns="35100" anchor="ctr">
            <a:spAutoFit/>
          </a:bodyPr>
          <a:lstStyle/>
          <a:p>
            <a:pPr eaLnBrk="0" hangingPunct="0">
              <a:spcAft>
                <a:spcPct val="0"/>
              </a:spcAft>
              <a:buClrTx/>
              <a:buSzTx/>
              <a:buFontTx/>
              <a:buNone/>
              <a:defRPr/>
            </a:pPr>
            <a:endParaRPr lang="en-GB" sz="2000" b="1" dirty="0">
              <a:solidFill>
                <a:srgbClr val="000099"/>
              </a:solidFill>
              <a:latin typeface="+mj-lt"/>
            </a:endParaRPr>
          </a:p>
        </p:txBody>
      </p:sp>
      <p:sp>
        <p:nvSpPr>
          <p:cNvPr id="74" name="Text Placeholder 22"/>
          <p:cNvSpPr>
            <a:spLocks noGrp="1"/>
          </p:cNvSpPr>
          <p:nvPr>
            <p:ph type="body" idx="10"/>
          </p:nvPr>
        </p:nvSpPr>
        <p:spPr>
          <a:xfrm>
            <a:off x="773769" y="711594"/>
            <a:ext cx="6345068" cy="615672"/>
          </a:xfrm>
        </p:spPr>
        <p:txBody>
          <a:bodyPr/>
          <a:lstStyle/>
          <a:p>
            <a:r>
              <a:rPr lang="en-US" sz="1800" dirty="0" err="1" smtClean="0">
                <a:latin typeface="Arial" panose="020B0604020202020204" pitchFamily="34" charset="0"/>
                <a:cs typeface="Arial" panose="020B0604020202020204" pitchFamily="34" charset="0"/>
              </a:rPr>
              <a:t>Cartaspers</a:t>
            </a:r>
            <a:r>
              <a:rPr lang="en-US" sz="1800" dirty="0" smtClean="0">
                <a:latin typeface="Arial" panose="020B0604020202020204" pitchFamily="34" charset="0"/>
                <a:cs typeface="Arial" panose="020B0604020202020204" pitchFamily="34" charset="0"/>
              </a:rPr>
              <a:t> PSM</a:t>
            </a:r>
          </a:p>
          <a:p>
            <a:r>
              <a:rPr lang="en-US" sz="1800" dirty="0" err="1" smtClean="0">
                <a:latin typeface="Arial" panose="020B0604020202020204" pitchFamily="34" charset="0"/>
                <a:cs typeface="Arial" panose="020B0604020202020204" pitchFamily="34" charset="0"/>
              </a:rPr>
              <a:t>Efecto</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sobre</a:t>
            </a:r>
            <a:r>
              <a:rPr lang="en-US" sz="1800" dirty="0" smtClean="0">
                <a:latin typeface="Arial" panose="020B0604020202020204" pitchFamily="34" charset="0"/>
                <a:cs typeface="Arial" panose="020B0604020202020204" pitchFamily="34" charset="0"/>
              </a:rPr>
              <a:t> la </a:t>
            </a:r>
            <a:r>
              <a:rPr lang="en-US" sz="1800" dirty="0" err="1" smtClean="0">
                <a:latin typeface="Arial" panose="020B0604020202020204" pitchFamily="34" charset="0"/>
                <a:cs typeface="Arial" panose="020B0604020202020204" pitchFamily="34" charset="0"/>
              </a:rPr>
              <a:t>Tela</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Formadora</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productos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Catiónicos</a:t>
            </a:r>
            <a:endParaRPr lang="en-US" sz="1800" dirty="0">
              <a:latin typeface="Arial" panose="020B0604020202020204" pitchFamily="34" charset="0"/>
              <a:cs typeface="Arial" panose="020B0604020202020204" pitchFamily="34" charset="0"/>
            </a:endParaRPr>
          </a:p>
        </p:txBody>
      </p:sp>
      <p:sp>
        <p:nvSpPr>
          <p:cNvPr id="75" name="Text Box 23"/>
          <p:cNvSpPr txBox="1">
            <a:spLocks noChangeArrowheads="1"/>
          </p:cNvSpPr>
          <p:nvPr/>
        </p:nvSpPr>
        <p:spPr bwMode="auto">
          <a:xfrm>
            <a:off x="2459172" y="2688550"/>
            <a:ext cx="2208015" cy="434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r>
              <a:rPr lang="es-ES" sz="1200" b="1" dirty="0">
                <a:solidFill>
                  <a:schemeClr val="tx1"/>
                </a:solidFill>
                <a:latin typeface="Arial" charset="0"/>
              </a:rPr>
              <a:t>Tela de la máquina de papel (Poliéster-Poliamida)</a:t>
            </a:r>
          </a:p>
        </p:txBody>
      </p:sp>
    </p:spTree>
    <p:extLst>
      <p:ext uri="{BB962C8B-B14F-4D97-AF65-F5344CB8AC3E}">
        <p14:creationId xmlns="" xmlns:p14="http://schemas.microsoft.com/office/powerpoint/2010/main" val="359024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742951" y="751174"/>
            <a:ext cx="6035690" cy="550436"/>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PSM</a:t>
            </a:r>
          </a:p>
          <a:p>
            <a:r>
              <a:rPr lang="es-ES" sz="1800" dirty="0" smtClean="0">
                <a:latin typeface="Arial" panose="020B0604020202020204" pitchFamily="34" charset="0"/>
                <a:cs typeface="Arial" panose="020B0604020202020204" pitchFamily="34" charset="0"/>
              </a:rPr>
              <a:t>Comparación de diferentes tratamientos en una MP.</a:t>
            </a:r>
            <a:endParaRPr lang="en-US" sz="1800" dirty="0">
              <a:latin typeface="Arial" panose="020B0604020202020204" pitchFamily="34" charset="0"/>
              <a:cs typeface="Arial" panose="020B0604020202020204" pitchFamily="34" charset="0"/>
            </a:endParaRPr>
          </a:p>
        </p:txBody>
      </p:sp>
      <p:pic>
        <p:nvPicPr>
          <p:cNvPr id="5"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3494" y="2132293"/>
            <a:ext cx="2711054" cy="2855119"/>
          </a:xfrm>
          <a:prstGeom prst="rect">
            <a:avLst/>
          </a:prstGeom>
          <a:solidFill>
            <a:schemeClr val="tx2">
              <a:lumMod val="20000"/>
              <a:lumOff val="80000"/>
            </a:schemeClr>
          </a:solidFill>
          <a:ln>
            <a:noFill/>
          </a:ln>
        </p:spPr>
      </p:pic>
      <p:pic>
        <p:nvPicPr>
          <p:cNvPr id="6"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616" y="2132292"/>
            <a:ext cx="2711053" cy="2852738"/>
          </a:xfrm>
          <a:prstGeom prst="rect">
            <a:avLst/>
          </a:prstGeom>
          <a:solidFill>
            <a:schemeClr val="tx2">
              <a:lumMod val="20000"/>
              <a:lumOff val="80000"/>
            </a:schemeClr>
          </a:solidFill>
          <a:ln>
            <a:noFill/>
          </a:ln>
        </p:spPr>
      </p:pic>
      <p:sp>
        <p:nvSpPr>
          <p:cNvPr id="7" name="Text Box 6"/>
          <p:cNvSpPr txBox="1">
            <a:spLocks noChangeArrowheads="1"/>
          </p:cNvSpPr>
          <p:nvPr/>
        </p:nvSpPr>
        <p:spPr bwMode="auto">
          <a:xfrm>
            <a:off x="2123893" y="1538318"/>
            <a:ext cx="2050256" cy="436312"/>
          </a:xfrm>
          <a:prstGeom prst="rect">
            <a:avLst/>
          </a:prstGeom>
          <a:noFill/>
          <a:ln w="19050" algn="ctr">
            <a:solidFill>
              <a:srgbClr val="0070C0"/>
            </a:solidFill>
            <a:miter lim="800000"/>
            <a:headEnd/>
            <a:tailEnd/>
          </a:ln>
        </p:spPr>
        <p:txBody>
          <a:bodyPr lIns="63781" tIns="33166" rIns="63781" bIns="33166">
            <a:spAutoFit/>
          </a:bodyPr>
          <a:lstStyle>
            <a:lvl1pPr defTabSz="815975" eaLnBrk="0" hangingPunct="0">
              <a:defRPr sz="1400">
                <a:solidFill>
                  <a:srgbClr val="000000"/>
                </a:solidFill>
                <a:latin typeface="Arial Narrow" pitchFamily="34" charset="0"/>
                <a:cs typeface="Arial" charset="0"/>
              </a:defRPr>
            </a:lvl1pPr>
            <a:lvl2pPr marL="742950" indent="-285750" defTabSz="815975" eaLnBrk="0" hangingPunct="0">
              <a:defRPr sz="1400">
                <a:solidFill>
                  <a:srgbClr val="000000"/>
                </a:solidFill>
                <a:latin typeface="Arial Narrow" pitchFamily="34" charset="0"/>
                <a:cs typeface="Arial" charset="0"/>
              </a:defRPr>
            </a:lvl2pPr>
            <a:lvl3pPr marL="1143000" indent="-228600" defTabSz="815975" eaLnBrk="0" hangingPunct="0">
              <a:defRPr sz="1400">
                <a:solidFill>
                  <a:srgbClr val="000000"/>
                </a:solidFill>
                <a:latin typeface="Arial Narrow" pitchFamily="34" charset="0"/>
                <a:cs typeface="Arial" charset="0"/>
              </a:defRPr>
            </a:lvl3pPr>
            <a:lvl4pPr marL="1600200" indent="-228600" defTabSz="815975" eaLnBrk="0" hangingPunct="0">
              <a:defRPr sz="1400">
                <a:solidFill>
                  <a:srgbClr val="000000"/>
                </a:solidFill>
                <a:latin typeface="Arial Narrow" pitchFamily="34" charset="0"/>
                <a:cs typeface="Arial" charset="0"/>
              </a:defRPr>
            </a:lvl4pPr>
            <a:lvl5pPr marL="2057400" indent="-228600" defTabSz="815975" eaLnBrk="0" hangingPunct="0">
              <a:defRPr sz="1400">
                <a:solidFill>
                  <a:srgbClr val="000000"/>
                </a:solidFill>
                <a:latin typeface="Arial Narrow" pitchFamily="34" charset="0"/>
                <a:cs typeface="Arial" charset="0"/>
              </a:defRPr>
            </a:lvl5pPr>
            <a:lvl6pPr marL="25146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eaLnBrk="1" hangingPunct="1">
              <a:spcBef>
                <a:spcPct val="50000"/>
              </a:spcBef>
              <a:spcAft>
                <a:spcPct val="0"/>
              </a:spcAft>
              <a:buClr>
                <a:schemeClr val="tx2"/>
              </a:buClr>
              <a:buSzTx/>
              <a:buFont typeface="Monotype Sorts" pitchFamily="2" charset="2"/>
              <a:buNone/>
            </a:pPr>
            <a:r>
              <a:rPr lang="en-US" sz="1200" b="1" dirty="0" err="1">
                <a:solidFill>
                  <a:schemeClr val="tx1"/>
                </a:solidFill>
                <a:latin typeface="Arial" panose="020B0604020202020204" pitchFamily="34" charset="0"/>
                <a:cs typeface="Arial" panose="020B0604020202020204" pitchFamily="34" charset="0"/>
              </a:rPr>
              <a:t>Tratamiento</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Catiónico</a:t>
            </a:r>
            <a:r>
              <a:rPr lang="en-US" sz="1200" b="1" dirty="0">
                <a:solidFill>
                  <a:schemeClr val="tx1"/>
                </a:solidFill>
                <a:latin typeface="Arial" panose="020B0604020202020204" pitchFamily="34" charset="0"/>
                <a:cs typeface="Arial" panose="020B0604020202020204" pitchFamily="34" charset="0"/>
              </a:rPr>
              <a:t> de </a:t>
            </a:r>
            <a:r>
              <a:rPr lang="en-US" sz="1200" b="1" dirty="0" err="1">
                <a:solidFill>
                  <a:schemeClr val="tx1"/>
                </a:solidFill>
                <a:latin typeface="Arial" panose="020B0604020202020204" pitchFamily="34" charset="0"/>
                <a:cs typeface="Arial" panose="020B0604020202020204" pitchFamily="34" charset="0"/>
              </a:rPr>
              <a:t>una</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tela</a:t>
            </a:r>
            <a:r>
              <a:rPr lang="en-US" sz="1200" b="1" dirty="0">
                <a:solidFill>
                  <a:schemeClr val="tx1"/>
                </a:solidFill>
                <a:latin typeface="Arial" panose="020B0604020202020204" pitchFamily="34" charset="0"/>
                <a:cs typeface="Arial" panose="020B0604020202020204" pitchFamily="34" charset="0"/>
              </a:rPr>
              <a:t> </a:t>
            </a:r>
            <a:r>
              <a:rPr lang="en-US" sz="1200" b="1" dirty="0" err="1">
                <a:solidFill>
                  <a:schemeClr val="tx1"/>
                </a:solidFill>
                <a:latin typeface="Arial" panose="020B0604020202020204" pitchFamily="34" charset="0"/>
                <a:cs typeface="Arial" panose="020B0604020202020204" pitchFamily="34" charset="0"/>
              </a:rPr>
              <a:t>formadora</a:t>
            </a:r>
            <a:endParaRPr lang="en-US" sz="1200" b="1" dirty="0">
              <a:solidFill>
                <a:schemeClr val="tx1"/>
              </a:solidFill>
              <a:latin typeface="Arial" panose="020B0604020202020204" pitchFamily="34" charset="0"/>
              <a:cs typeface="Arial" panose="020B0604020202020204" pitchFamily="34" charset="0"/>
            </a:endParaRPr>
          </a:p>
        </p:txBody>
      </p:sp>
      <p:sp>
        <p:nvSpPr>
          <p:cNvPr id="8" name="Text Box 7"/>
          <p:cNvSpPr txBox="1">
            <a:spLocks noChangeArrowheads="1"/>
          </p:cNvSpPr>
          <p:nvPr/>
        </p:nvSpPr>
        <p:spPr bwMode="auto">
          <a:xfrm>
            <a:off x="5303456" y="1470482"/>
            <a:ext cx="2163366" cy="528645"/>
          </a:xfrm>
          <a:prstGeom prst="rect">
            <a:avLst/>
          </a:prstGeom>
          <a:noFill/>
          <a:ln w="28575" algn="ctr">
            <a:solidFill>
              <a:srgbClr val="0070C0"/>
            </a:solidFill>
            <a:miter lim="800000"/>
            <a:headEnd/>
            <a:tailEnd/>
          </a:ln>
        </p:spPr>
        <p:txBody>
          <a:bodyPr lIns="63781" tIns="33166" rIns="63781" bIns="33166">
            <a:spAutoFit/>
          </a:bodyPr>
          <a:lstStyle>
            <a:lvl1pPr defTabSz="815975" eaLnBrk="0" hangingPunct="0">
              <a:defRPr sz="1400">
                <a:solidFill>
                  <a:srgbClr val="000000"/>
                </a:solidFill>
                <a:latin typeface="Arial Narrow" pitchFamily="34" charset="0"/>
                <a:cs typeface="Arial" charset="0"/>
              </a:defRPr>
            </a:lvl1pPr>
            <a:lvl2pPr marL="742950" indent="-285750" defTabSz="815975" eaLnBrk="0" hangingPunct="0">
              <a:defRPr sz="1400">
                <a:solidFill>
                  <a:srgbClr val="000000"/>
                </a:solidFill>
                <a:latin typeface="Arial Narrow" pitchFamily="34" charset="0"/>
                <a:cs typeface="Arial" charset="0"/>
              </a:defRPr>
            </a:lvl2pPr>
            <a:lvl3pPr marL="1143000" indent="-228600" defTabSz="815975" eaLnBrk="0" hangingPunct="0">
              <a:defRPr sz="1400">
                <a:solidFill>
                  <a:srgbClr val="000000"/>
                </a:solidFill>
                <a:latin typeface="Arial Narrow" pitchFamily="34" charset="0"/>
                <a:cs typeface="Arial" charset="0"/>
              </a:defRPr>
            </a:lvl3pPr>
            <a:lvl4pPr marL="1600200" indent="-228600" defTabSz="815975" eaLnBrk="0" hangingPunct="0">
              <a:defRPr sz="1400">
                <a:solidFill>
                  <a:srgbClr val="000000"/>
                </a:solidFill>
                <a:latin typeface="Arial Narrow" pitchFamily="34" charset="0"/>
                <a:cs typeface="Arial" charset="0"/>
              </a:defRPr>
            </a:lvl4pPr>
            <a:lvl5pPr marL="2057400" indent="-228600" defTabSz="815975" eaLnBrk="0" hangingPunct="0">
              <a:defRPr sz="1400">
                <a:solidFill>
                  <a:srgbClr val="000000"/>
                </a:solidFill>
                <a:latin typeface="Arial Narrow" pitchFamily="34" charset="0"/>
                <a:cs typeface="Arial" charset="0"/>
              </a:defRPr>
            </a:lvl5pPr>
            <a:lvl6pPr marL="25146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15975"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eaLnBrk="1" hangingPunct="1">
              <a:spcBef>
                <a:spcPct val="50000"/>
              </a:spcBef>
              <a:spcAft>
                <a:spcPct val="0"/>
              </a:spcAft>
              <a:buClr>
                <a:schemeClr val="tx2"/>
              </a:buClr>
              <a:buSzTx/>
              <a:buFont typeface="Monotype Sorts" pitchFamily="2" charset="2"/>
              <a:buNone/>
            </a:pPr>
            <a:r>
              <a:rPr lang="en-US" sz="1200" b="1" dirty="0" err="1">
                <a:solidFill>
                  <a:schemeClr val="tx1"/>
                </a:solidFill>
                <a:latin typeface="Arial" panose="020B0604020202020204" pitchFamily="34" charset="0"/>
                <a:cs typeface="Arial" panose="020B0604020202020204" pitchFamily="34" charset="0"/>
              </a:rPr>
              <a:t>Tratamiento</a:t>
            </a:r>
            <a:r>
              <a:rPr lang="en-US" sz="1200" b="1" dirty="0">
                <a:solidFill>
                  <a:schemeClr val="tx1"/>
                </a:solidFill>
                <a:latin typeface="Arial" panose="020B0604020202020204" pitchFamily="34" charset="0"/>
                <a:cs typeface="Arial" panose="020B0604020202020204" pitchFamily="34" charset="0"/>
              </a:rPr>
              <a:t> con </a:t>
            </a:r>
            <a:endParaRPr lang="en-US" sz="1200" b="1" dirty="0" smtClean="0">
              <a:solidFill>
                <a:schemeClr val="tx1"/>
              </a:solidFill>
              <a:latin typeface="Arial" panose="020B0604020202020204" pitchFamily="34" charset="0"/>
              <a:cs typeface="Arial" panose="020B0604020202020204" pitchFamily="34" charset="0"/>
            </a:endParaRPr>
          </a:p>
          <a:p>
            <a:pPr algn="ctr" eaLnBrk="1" hangingPunct="1">
              <a:spcBef>
                <a:spcPct val="50000"/>
              </a:spcBef>
              <a:spcAft>
                <a:spcPct val="0"/>
              </a:spcAft>
              <a:buClr>
                <a:schemeClr val="tx2"/>
              </a:buClr>
              <a:buSzTx/>
              <a:buFont typeface="Monotype Sorts" pitchFamily="2" charset="2"/>
              <a:buNone/>
            </a:pPr>
            <a:r>
              <a:rPr lang="en-US" sz="1200" b="1" dirty="0" err="1" smtClean="0">
                <a:solidFill>
                  <a:schemeClr val="tx1"/>
                </a:solidFill>
                <a:latin typeface="Arial" panose="020B0604020202020204" pitchFamily="34" charset="0"/>
                <a:cs typeface="Arial" panose="020B0604020202020204" pitchFamily="34" charset="0"/>
              </a:rPr>
              <a:t>Cartaspers</a:t>
            </a:r>
            <a:r>
              <a:rPr lang="en-US" sz="1200" b="1" dirty="0" smtClean="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PSM </a:t>
            </a:r>
          </a:p>
        </p:txBody>
      </p:sp>
    </p:spTree>
    <p:extLst>
      <p:ext uri="{BB962C8B-B14F-4D97-AF65-F5344CB8AC3E}">
        <p14:creationId xmlns="" xmlns:p14="http://schemas.microsoft.com/office/powerpoint/2010/main" val="3343268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703434" y="671079"/>
            <a:ext cx="5603537" cy="615672"/>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PSM</a:t>
            </a:r>
          </a:p>
          <a:p>
            <a:r>
              <a:rPr lang="es-AR" sz="1800" dirty="0" smtClean="0">
                <a:latin typeface="Arial" panose="020B0604020202020204" pitchFamily="34" charset="0"/>
                <a:cs typeface="Arial" panose="020B0604020202020204" pitchFamily="34" charset="0"/>
              </a:rPr>
              <a:t>Diferencias con productos catiónicos</a:t>
            </a:r>
            <a:endParaRPr lang="es-AR" sz="1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2266952" y="1346500"/>
            <a:ext cx="4600575" cy="3674612"/>
          </a:xfrm>
          <a:prstGeom prst="rect">
            <a:avLst/>
          </a:prstGeom>
        </p:spPr>
      </p:pic>
    </p:spTree>
    <p:extLst>
      <p:ext uri="{BB962C8B-B14F-4D97-AF65-F5344CB8AC3E}">
        <p14:creationId xmlns="" xmlns:p14="http://schemas.microsoft.com/office/powerpoint/2010/main" val="4252992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723902" y="705965"/>
            <a:ext cx="6867525" cy="615672"/>
          </a:xfrm>
        </p:spPr>
        <p:txBody>
          <a:bodyPr/>
          <a:lstStyle/>
          <a:p>
            <a:r>
              <a:rPr lang="en-US" sz="1800" dirty="0" err="1" smtClean="0">
                <a:latin typeface="Arial" panose="020B0604020202020204" pitchFamily="34" charset="0"/>
                <a:cs typeface="Arial" panose="020B0604020202020204" pitchFamily="34" charset="0"/>
              </a:rPr>
              <a:t>Cartaspers</a:t>
            </a:r>
            <a:r>
              <a:rPr lang="en-US" sz="1800" dirty="0" smtClean="0">
                <a:latin typeface="Arial" panose="020B0604020202020204" pitchFamily="34" charset="0"/>
                <a:cs typeface="Arial" panose="020B0604020202020204" pitchFamily="34" charset="0"/>
              </a:rPr>
              <a:t> PSM</a:t>
            </a:r>
          </a:p>
          <a:p>
            <a:r>
              <a:rPr lang="en-US" sz="1800" dirty="0" err="1" smtClean="0">
                <a:latin typeface="Arial" panose="020B0604020202020204" pitchFamily="34" charset="0"/>
                <a:cs typeface="Arial" panose="020B0604020202020204" pitchFamily="34" charset="0"/>
              </a:rPr>
              <a:t>Relación</a:t>
            </a:r>
            <a:r>
              <a:rPr lang="en-US" sz="1800" dirty="0" smtClean="0">
                <a:latin typeface="Arial" panose="020B0604020202020204" pitchFamily="34" charset="0"/>
                <a:cs typeface="Arial" panose="020B0604020202020204" pitchFamily="34" charset="0"/>
              </a:rPr>
              <a:t> entre </a:t>
            </a:r>
            <a:r>
              <a:rPr lang="en-US" sz="1800" dirty="0" err="1" smtClean="0">
                <a:latin typeface="Arial" panose="020B0604020202020204" pitchFamily="34" charset="0"/>
                <a:cs typeface="Arial" panose="020B0604020202020204" pitchFamily="34" charset="0"/>
              </a:rPr>
              <a:t>Tensión</a:t>
            </a:r>
            <a:r>
              <a:rPr lang="en-US" sz="1800" dirty="0" smtClean="0">
                <a:latin typeface="Arial" panose="020B0604020202020204" pitchFamily="34" charset="0"/>
                <a:cs typeface="Arial" panose="020B0604020202020204" pitchFamily="34" charset="0"/>
              </a:rPr>
              <a:t> Superficial y </a:t>
            </a:r>
            <a:r>
              <a:rPr lang="en-US" sz="1800" dirty="0" err="1" smtClean="0">
                <a:latin typeface="Arial" panose="020B0604020202020204" pitchFamily="34" charset="0"/>
                <a:cs typeface="Arial" panose="020B0604020202020204" pitchFamily="34" charset="0"/>
              </a:rPr>
              <a:t>reducción</a:t>
            </a:r>
            <a:r>
              <a:rPr lang="en-US" sz="1800" dirty="0" smtClean="0">
                <a:latin typeface="Arial" panose="020B0604020202020204" pitchFamily="34" charset="0"/>
                <a:cs typeface="Arial" panose="020B0604020202020204" pitchFamily="34" charset="0"/>
              </a:rPr>
              <a:t> de </a:t>
            </a:r>
            <a:r>
              <a:rPr lang="en-US" sz="1800" dirty="0" err="1" smtClean="0">
                <a:latin typeface="Arial" panose="020B0604020202020204" pitchFamily="34" charset="0"/>
                <a:cs typeface="Arial" panose="020B0604020202020204" pitchFamily="34" charset="0"/>
              </a:rPr>
              <a:t>depósitos</a:t>
            </a:r>
            <a:endParaRPr lang="en-US" sz="1800" dirty="0">
              <a:latin typeface="Arial" panose="020B0604020202020204" pitchFamily="34" charset="0"/>
              <a:cs typeface="Arial" panose="020B0604020202020204" pitchFamily="34" charset="0"/>
            </a:endParaRPr>
          </a:p>
        </p:txBody>
      </p:sp>
      <p:pic>
        <p:nvPicPr>
          <p:cNvPr id="4" name="Picture 9" descr="C:\Users\Maria Laura\Documents\fotos power points\imagen8.bmp"/>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03418" y="1515676"/>
            <a:ext cx="5987598" cy="3755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82089" y="2478455"/>
            <a:ext cx="2202400" cy="804099"/>
          </a:xfrm>
          <a:prstGeom prst="rect">
            <a:avLst/>
          </a:prstGeom>
          <a:noFill/>
          <a:ln w="12700">
            <a:noFill/>
            <a:miter lim="800000"/>
            <a:headEnd/>
            <a:tailEnd/>
          </a:ln>
        </p:spPr>
        <p:txBody>
          <a:bodyPr wrap="square" lIns="64802" tIns="32401" rIns="64802" bIns="32401">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fontAlgn="t"/>
            <a:r>
              <a:rPr lang="es-CL" sz="1200" b="1" dirty="0">
                <a:solidFill>
                  <a:schemeClr val="tx1"/>
                </a:solidFill>
                <a:latin typeface="Arial" panose="020B0604020202020204" pitchFamily="34" charset="0"/>
                <a:cs typeface="Arial" panose="020B0604020202020204" pitchFamily="34" charset="0"/>
              </a:rPr>
              <a:t>La tensión superficial de la fase acuosa es inversamente proporcional a la reducción de </a:t>
            </a:r>
            <a:r>
              <a:rPr lang="es-CL" sz="1200" b="1" dirty="0" err="1">
                <a:solidFill>
                  <a:schemeClr val="tx1"/>
                </a:solidFill>
                <a:latin typeface="Arial" panose="020B0604020202020204" pitchFamily="34" charset="0"/>
                <a:cs typeface="Arial" panose="020B0604020202020204" pitchFamily="34" charset="0"/>
              </a:rPr>
              <a:t>stickies</a:t>
            </a:r>
            <a:r>
              <a:rPr lang="es-CL" sz="12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 xmlns:p14="http://schemas.microsoft.com/office/powerpoint/2010/main" val="3634305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789658" y="683033"/>
            <a:ext cx="5603537" cy="615672"/>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PSM</a:t>
            </a:r>
          </a:p>
          <a:p>
            <a:r>
              <a:rPr lang="en-US" sz="1800" dirty="0" err="1" smtClean="0">
                <a:latin typeface="Arial" panose="020B0604020202020204" pitchFamily="34" charset="0"/>
                <a:cs typeface="Arial" panose="020B0604020202020204" pitchFamily="34" charset="0"/>
              </a:rPr>
              <a:t>Tensiómetro</a:t>
            </a:r>
            <a:endParaRPr lang="en-US" sz="1800" dirty="0">
              <a:latin typeface="Arial" panose="020B0604020202020204" pitchFamily="34" charset="0"/>
              <a:cs typeface="Arial" panose="020B0604020202020204" pitchFamily="34" charset="0"/>
            </a:endParaRPr>
          </a:p>
        </p:txBody>
      </p:sp>
      <p:grpSp>
        <p:nvGrpSpPr>
          <p:cNvPr id="4" name="Group 3"/>
          <p:cNvGrpSpPr>
            <a:grpSpLocks/>
          </p:cNvGrpSpPr>
          <p:nvPr/>
        </p:nvGrpSpPr>
        <p:grpSpPr bwMode="auto">
          <a:xfrm>
            <a:off x="4634666" y="2323552"/>
            <a:ext cx="556022" cy="2175548"/>
            <a:chOff x="2072" y="1141"/>
            <a:chExt cx="379" cy="1483"/>
          </a:xfrm>
        </p:grpSpPr>
        <p:sp>
          <p:nvSpPr>
            <p:cNvPr id="5" name="Oval 4"/>
            <p:cNvSpPr>
              <a:spLocks noChangeArrowheads="1"/>
            </p:cNvSpPr>
            <p:nvPr/>
          </p:nvSpPr>
          <p:spPr bwMode="auto">
            <a:xfrm>
              <a:off x="2118" y="2334"/>
              <a:ext cx="288" cy="288"/>
            </a:xfrm>
            <a:prstGeom prst="ellipse">
              <a:avLst/>
            </a:prstGeom>
            <a:solidFill>
              <a:schemeClr val="hlink"/>
            </a:solidFill>
            <a:ln w="19050">
              <a:solidFill>
                <a:schemeClr val="tx2"/>
              </a:solidFill>
              <a:round/>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6" name="Rectangle 5"/>
            <p:cNvSpPr>
              <a:spLocks noChangeArrowheads="1"/>
            </p:cNvSpPr>
            <p:nvPr/>
          </p:nvSpPr>
          <p:spPr bwMode="auto">
            <a:xfrm>
              <a:off x="2112" y="1468"/>
              <a:ext cx="302" cy="1046"/>
            </a:xfrm>
            <a:prstGeom prst="rect">
              <a:avLst/>
            </a:prstGeom>
            <a:solidFill>
              <a:schemeClr val="hlink"/>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7" name="Rectangle 6"/>
            <p:cNvSpPr>
              <a:spLocks noChangeArrowheads="1"/>
            </p:cNvSpPr>
            <p:nvPr/>
          </p:nvSpPr>
          <p:spPr bwMode="auto">
            <a:xfrm>
              <a:off x="2404" y="1456"/>
              <a:ext cx="47" cy="1056"/>
            </a:xfrm>
            <a:prstGeom prst="rect">
              <a:avLst/>
            </a:prstGeom>
            <a:solidFill>
              <a:schemeClr val="accent1"/>
            </a:solidFill>
            <a:ln w="9525">
              <a:solidFill>
                <a:srgbClr val="003399"/>
              </a:solidFill>
              <a:miter lim="800000"/>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8" name="Rectangle 7"/>
            <p:cNvSpPr>
              <a:spLocks noChangeArrowheads="1"/>
            </p:cNvSpPr>
            <p:nvPr/>
          </p:nvSpPr>
          <p:spPr bwMode="auto">
            <a:xfrm>
              <a:off x="2072" y="1456"/>
              <a:ext cx="47" cy="1056"/>
            </a:xfrm>
            <a:prstGeom prst="rect">
              <a:avLst/>
            </a:prstGeom>
            <a:solidFill>
              <a:schemeClr val="accent1"/>
            </a:solidFill>
            <a:ln w="9525">
              <a:solidFill>
                <a:srgbClr val="003399"/>
              </a:solidFill>
              <a:miter lim="800000"/>
              <a:headEnd/>
              <a:tailEnd/>
            </a:ln>
          </p:spPr>
          <p:txBody>
            <a:bodyPr wrap="none" lIns="86402" tIns="43201" rIns="86402" bIns="43201" anchor="ctr"/>
            <a:lstStyle/>
            <a:p>
              <a:pPr defTabSz="647700" eaLnBrk="0" hangingPunct="0">
                <a:spcAft>
                  <a:spcPct val="0"/>
                </a:spcAft>
              </a:pPr>
              <a:endParaRPr lang="es-ES" sz="1900" b="1" dirty="0">
                <a:solidFill>
                  <a:srgbClr val="000099"/>
                </a:solidFill>
                <a:latin typeface="Arial" charset="0"/>
              </a:endParaRPr>
            </a:p>
          </p:txBody>
        </p:sp>
        <p:sp>
          <p:nvSpPr>
            <p:cNvPr id="9" name="Line 8"/>
            <p:cNvSpPr>
              <a:spLocks noChangeShapeType="1"/>
            </p:cNvSpPr>
            <p:nvPr/>
          </p:nvSpPr>
          <p:spPr bwMode="auto">
            <a:xfrm flipV="1">
              <a:off x="2264" y="1336"/>
              <a:ext cx="0" cy="190"/>
            </a:xfrm>
            <a:prstGeom prst="line">
              <a:avLst/>
            </a:prstGeom>
            <a:noFill/>
            <a:ln w="12700">
              <a:solidFill>
                <a:srgbClr val="003399"/>
              </a:solidFill>
              <a:round/>
              <a:headEnd type="triangle" w="sm" len="sm"/>
              <a:tailEnd type="none" w="sm" len="sm"/>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10" name="Line 9"/>
            <p:cNvSpPr>
              <a:spLocks noChangeShapeType="1"/>
            </p:cNvSpPr>
            <p:nvPr/>
          </p:nvSpPr>
          <p:spPr bwMode="auto">
            <a:xfrm flipH="1">
              <a:off x="2262" y="2508"/>
              <a:ext cx="2" cy="116"/>
            </a:xfrm>
            <a:prstGeom prst="line">
              <a:avLst/>
            </a:prstGeom>
            <a:noFill/>
            <a:ln w="12700">
              <a:solidFill>
                <a:srgbClr val="003399"/>
              </a:solidFill>
              <a:round/>
              <a:headEnd type="triangle" w="sm" len="sm"/>
              <a:tailEnd type="triangle" w="sm" len="sm"/>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11" name="Text Box 10"/>
            <p:cNvSpPr txBox="1">
              <a:spLocks noChangeArrowheads="1"/>
            </p:cNvSpPr>
            <p:nvPr/>
          </p:nvSpPr>
          <p:spPr bwMode="auto">
            <a:xfrm>
              <a:off x="2245" y="2391"/>
              <a:ext cx="195"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86402" tIns="43201" rIns="86402" bIns="4320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err="1">
                  <a:solidFill>
                    <a:srgbClr val="000099"/>
                  </a:solidFill>
                  <a:latin typeface="Arial" charset="0"/>
                </a:rPr>
                <a:t>r</a:t>
              </a:r>
              <a:r>
                <a:rPr lang="en-US" sz="1100" b="1" baseline="-25000" dirty="0" err="1">
                  <a:solidFill>
                    <a:srgbClr val="000099"/>
                  </a:solidFill>
                  <a:latin typeface="Arial" charset="0"/>
                </a:rPr>
                <a:t>b</a:t>
              </a:r>
              <a:endParaRPr lang="en-US" sz="1100" b="1" dirty="0">
                <a:solidFill>
                  <a:srgbClr val="000099"/>
                </a:solidFill>
                <a:latin typeface="Arial" charset="0"/>
              </a:endParaRPr>
            </a:p>
          </p:txBody>
        </p:sp>
        <p:sp>
          <p:nvSpPr>
            <p:cNvPr id="12" name="Text Box 11"/>
            <p:cNvSpPr txBox="1">
              <a:spLocks noChangeArrowheads="1"/>
            </p:cNvSpPr>
            <p:nvPr/>
          </p:nvSpPr>
          <p:spPr bwMode="auto">
            <a:xfrm>
              <a:off x="2250" y="1807"/>
              <a:ext cx="192"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86402" tIns="43201" rIns="86402" bIns="4320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err="1">
                  <a:solidFill>
                    <a:srgbClr val="000099"/>
                  </a:solidFill>
                  <a:latin typeface="Arial" charset="0"/>
                </a:rPr>
                <a:t>r</a:t>
              </a:r>
              <a:r>
                <a:rPr lang="en-US" sz="1100" b="1" baseline="-25000" dirty="0" err="1">
                  <a:solidFill>
                    <a:srgbClr val="000099"/>
                  </a:solidFill>
                  <a:latin typeface="Arial" charset="0"/>
                </a:rPr>
                <a:t>k</a:t>
              </a:r>
              <a:endParaRPr lang="en-US" sz="1100" b="1" dirty="0">
                <a:solidFill>
                  <a:srgbClr val="000099"/>
                </a:solidFill>
                <a:latin typeface="Arial" charset="0"/>
              </a:endParaRPr>
            </a:p>
          </p:txBody>
        </p:sp>
        <p:sp>
          <p:nvSpPr>
            <p:cNvPr id="13" name="Line 12"/>
            <p:cNvSpPr>
              <a:spLocks noChangeShapeType="1"/>
            </p:cNvSpPr>
            <p:nvPr/>
          </p:nvSpPr>
          <p:spPr bwMode="auto">
            <a:xfrm rot="16200000" flipH="1">
              <a:off x="2331" y="1772"/>
              <a:ext cx="2" cy="127"/>
            </a:xfrm>
            <a:prstGeom prst="line">
              <a:avLst/>
            </a:prstGeom>
            <a:noFill/>
            <a:ln w="12700">
              <a:solidFill>
                <a:srgbClr val="003399"/>
              </a:solidFill>
              <a:round/>
              <a:headEnd type="triangle" w="sm" len="sm"/>
              <a:tailEnd type="triangle" w="sm" len="sm"/>
            </a:ln>
            <a:effectLst/>
          </p:spPr>
          <p:txBody>
            <a:bodyPr wrap="none" anchor="ctr"/>
            <a:lstStyle/>
            <a:p>
              <a:pPr eaLnBrk="0" hangingPunct="0">
                <a:spcAft>
                  <a:spcPct val="0"/>
                </a:spcAft>
                <a:buClrTx/>
                <a:buSzTx/>
                <a:buFontTx/>
                <a:buNone/>
                <a:defRPr/>
              </a:pPr>
              <a:endParaRPr lang="en-GB" sz="2000" b="1" dirty="0">
                <a:solidFill>
                  <a:srgbClr val="000099"/>
                </a:solidFill>
                <a:latin typeface="+mj-lt"/>
              </a:endParaRPr>
            </a:p>
          </p:txBody>
        </p:sp>
        <p:sp>
          <p:nvSpPr>
            <p:cNvPr id="15" name="Text Box 13"/>
            <p:cNvSpPr txBox="1">
              <a:spLocks noChangeArrowheads="1"/>
            </p:cNvSpPr>
            <p:nvPr/>
          </p:nvSpPr>
          <p:spPr bwMode="auto">
            <a:xfrm>
              <a:off x="2193" y="1141"/>
              <a:ext cx="178" cy="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lIns="86402" tIns="43201" rIns="86402" bIns="4320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n-US" sz="1100" b="1" dirty="0">
                  <a:solidFill>
                    <a:srgbClr val="000099"/>
                  </a:solidFill>
                  <a:latin typeface="Arial" charset="0"/>
                </a:rPr>
                <a:t>p</a:t>
              </a:r>
            </a:p>
          </p:txBody>
        </p:sp>
      </p:grpSp>
      <p:sp>
        <p:nvSpPr>
          <p:cNvPr id="16" name="Text Box 15"/>
          <p:cNvSpPr txBox="1">
            <a:spLocks noChangeArrowheads="1"/>
          </p:cNvSpPr>
          <p:nvPr/>
        </p:nvSpPr>
        <p:spPr bwMode="auto">
          <a:xfrm>
            <a:off x="4086952" y="868827"/>
            <a:ext cx="3702210" cy="1142653"/>
          </a:xfrm>
          <a:prstGeom prst="rect">
            <a:avLst/>
          </a:prstGeom>
          <a:solidFill>
            <a:schemeClr val="tx2">
              <a:lumMod val="20000"/>
              <a:lumOff val="80000"/>
            </a:schemeClr>
          </a:solidFill>
          <a:ln w="9525">
            <a:noFill/>
            <a:miter lim="800000"/>
            <a:headEnd/>
            <a:tailEnd/>
          </a:ln>
        </p:spPr>
        <p:txBody>
          <a:bodyPr wrap="square" lIns="64802" tIns="32401" rIns="64802" bIns="32401"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ES" b="1" dirty="0">
                <a:solidFill>
                  <a:schemeClr val="tx1"/>
                </a:solidFill>
                <a:latin typeface="Arial" panose="020B0604020202020204" pitchFamily="34" charset="0"/>
                <a:cs typeface="Arial" panose="020B0604020202020204" pitchFamily="34" charset="0"/>
              </a:rPr>
              <a:t>Método de máxima presión de una burbuja - La presión dentro de la burbuja es proporcional a la tensión superficial. Método simple para la determinación de concentraciones del </a:t>
            </a:r>
            <a:r>
              <a:rPr lang="es-ES" b="1" dirty="0" err="1">
                <a:solidFill>
                  <a:schemeClr val="tx1"/>
                </a:solidFill>
                <a:latin typeface="Arial" panose="020B0604020202020204" pitchFamily="34" charset="0"/>
                <a:cs typeface="Arial" panose="020B0604020202020204" pitchFamily="34" charset="0"/>
              </a:rPr>
              <a:t>Cartaspers</a:t>
            </a:r>
            <a:r>
              <a:rPr lang="es-ES" b="1" dirty="0">
                <a:solidFill>
                  <a:schemeClr val="tx1"/>
                </a:solidFill>
                <a:latin typeface="Arial" panose="020B0604020202020204" pitchFamily="34" charset="0"/>
                <a:cs typeface="Arial" panose="020B0604020202020204" pitchFamily="34" charset="0"/>
              </a:rPr>
              <a:t> PSM.</a:t>
            </a:r>
          </a:p>
        </p:txBody>
      </p:sp>
      <p:sp>
        <p:nvSpPr>
          <p:cNvPr id="17" name="Text Box 17"/>
          <p:cNvSpPr txBox="1">
            <a:spLocks noChangeArrowheads="1"/>
          </p:cNvSpPr>
          <p:nvPr/>
        </p:nvSpPr>
        <p:spPr bwMode="auto">
          <a:xfrm>
            <a:off x="5767340" y="2762312"/>
            <a:ext cx="1827991" cy="1359641"/>
          </a:xfrm>
          <a:prstGeom prst="rect">
            <a:avLst/>
          </a:prstGeom>
          <a:solidFill>
            <a:schemeClr val="tx2">
              <a:lumMod val="20000"/>
              <a:lumOff val="80000"/>
            </a:schemeClr>
          </a:solidFill>
          <a:ln w="9525">
            <a:noFill/>
            <a:miter lim="800000"/>
            <a:headEnd/>
            <a:tailEnd/>
          </a:ln>
        </p:spPr>
        <p:txBody>
          <a:bodyPr wrap="none" lIns="63781" tIns="33166" rIns="63781" bIns="33166" anchor="ctr">
            <a:spAutoFit/>
          </a:bodyPr>
          <a:lstStyle>
            <a:lvl1pPr defTabSz="863600" eaLnBrk="0" hangingPunct="0">
              <a:defRPr sz="1400">
                <a:solidFill>
                  <a:srgbClr val="000000"/>
                </a:solidFill>
                <a:latin typeface="Arial Narrow" pitchFamily="34" charset="0"/>
                <a:cs typeface="Arial" charset="0"/>
              </a:defRPr>
            </a:lvl1pPr>
            <a:lvl2pPr marL="742950" indent="-285750" defTabSz="863600" eaLnBrk="0" hangingPunct="0">
              <a:defRPr sz="1400">
                <a:solidFill>
                  <a:srgbClr val="000000"/>
                </a:solidFill>
                <a:latin typeface="Arial Narrow" pitchFamily="34" charset="0"/>
                <a:cs typeface="Arial" charset="0"/>
              </a:defRPr>
            </a:lvl2pPr>
            <a:lvl3pPr marL="1143000" indent="-228600" defTabSz="863600" eaLnBrk="0" hangingPunct="0">
              <a:defRPr sz="1400">
                <a:solidFill>
                  <a:srgbClr val="000000"/>
                </a:solidFill>
                <a:latin typeface="Arial Narrow" pitchFamily="34" charset="0"/>
                <a:cs typeface="Arial" charset="0"/>
              </a:defRPr>
            </a:lvl3pPr>
            <a:lvl4pPr marL="1600200" indent="-228600" defTabSz="863600" eaLnBrk="0" hangingPunct="0">
              <a:defRPr sz="1400">
                <a:solidFill>
                  <a:srgbClr val="000000"/>
                </a:solidFill>
                <a:latin typeface="Arial Narrow" pitchFamily="34" charset="0"/>
                <a:cs typeface="Arial" charset="0"/>
              </a:defRPr>
            </a:lvl4pPr>
            <a:lvl5pPr marL="2057400" indent="-228600" defTabSz="863600" eaLnBrk="0" hangingPunct="0">
              <a:defRPr sz="1400">
                <a:solidFill>
                  <a:srgbClr val="000000"/>
                </a:solidFill>
                <a:latin typeface="Arial Narrow" pitchFamily="34" charset="0"/>
                <a:cs typeface="Arial" charset="0"/>
              </a:defRPr>
            </a:lvl5pPr>
            <a:lvl6pPr marL="25146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6pPr>
            <a:lvl7pPr marL="29718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7pPr>
            <a:lvl8pPr marL="34290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8pPr>
            <a:lvl9pPr marL="3886200" indent="-228600" defTabSz="863600" eaLnBrk="0" fontAlgn="base" hangingPunct="0">
              <a:spcBef>
                <a:spcPct val="0"/>
              </a:spcBef>
              <a:spcAft>
                <a:spcPct val="30000"/>
              </a:spcAft>
              <a:buClr>
                <a:srgbClr val="6E90A6"/>
              </a:buClr>
              <a:buSzPct val="80000"/>
              <a:buFont typeface="Wingdings" pitchFamily="2" charset="2"/>
              <a:defRPr sz="1400">
                <a:solidFill>
                  <a:srgbClr val="000000"/>
                </a:solidFill>
                <a:latin typeface="Arial Narrow" pitchFamily="34" charset="0"/>
                <a:cs typeface="Arial" charset="0"/>
              </a:defRPr>
            </a:lvl9pPr>
          </a:lstStyle>
          <a:p>
            <a:pPr algn="ctr">
              <a:spcAft>
                <a:spcPct val="0"/>
              </a:spcAft>
              <a:buClrTx/>
              <a:buSzTx/>
              <a:buFontTx/>
              <a:buNone/>
            </a:pPr>
            <a:r>
              <a:rPr lang="es-ES" sz="1200" b="1" dirty="0">
                <a:solidFill>
                  <a:schemeClr val="tx1"/>
                </a:solidFill>
                <a:latin typeface="Arial" panose="020B0604020202020204" pitchFamily="34" charset="0"/>
                <a:cs typeface="Arial" panose="020B0604020202020204" pitchFamily="34" charset="0"/>
              </a:rPr>
              <a:t>El aire pasa a través de</a:t>
            </a:r>
          </a:p>
          <a:p>
            <a:pPr algn="ctr">
              <a:spcAft>
                <a:spcPct val="0"/>
              </a:spcAft>
              <a:buClrTx/>
              <a:buSzTx/>
              <a:buFontTx/>
              <a:buNone/>
            </a:pPr>
            <a:r>
              <a:rPr lang="es-ES" sz="1200" b="1" dirty="0">
                <a:solidFill>
                  <a:schemeClr val="tx1"/>
                </a:solidFill>
                <a:latin typeface="Arial" panose="020B0604020202020204" pitchFamily="34" charset="0"/>
                <a:cs typeface="Arial" panose="020B0604020202020204" pitchFamily="34" charset="0"/>
              </a:rPr>
              <a:t> un capilar de radio </a:t>
            </a:r>
            <a:r>
              <a:rPr lang="es-ES" sz="1200" b="1" dirty="0" err="1">
                <a:solidFill>
                  <a:schemeClr val="tx1"/>
                </a:solidFill>
                <a:latin typeface="Arial" panose="020B0604020202020204" pitchFamily="34" charset="0"/>
                <a:cs typeface="Arial" panose="020B0604020202020204" pitchFamily="34" charset="0"/>
              </a:rPr>
              <a:t>r</a:t>
            </a:r>
            <a:r>
              <a:rPr lang="es-ES" sz="1200" b="1" baseline="-25000" dirty="0" err="1">
                <a:solidFill>
                  <a:schemeClr val="tx1"/>
                </a:solidFill>
                <a:latin typeface="Arial" panose="020B0604020202020204" pitchFamily="34" charset="0"/>
                <a:cs typeface="Arial" panose="020B0604020202020204" pitchFamily="34" charset="0"/>
              </a:rPr>
              <a:t>k</a:t>
            </a:r>
            <a:endParaRPr lang="es-ES" sz="1200" b="1" dirty="0">
              <a:solidFill>
                <a:schemeClr val="tx1"/>
              </a:solidFill>
              <a:latin typeface="Arial" panose="020B0604020202020204" pitchFamily="34" charset="0"/>
              <a:cs typeface="Arial" panose="020B0604020202020204" pitchFamily="34" charset="0"/>
            </a:endParaRPr>
          </a:p>
          <a:p>
            <a:pPr algn="ctr">
              <a:spcAft>
                <a:spcPct val="0"/>
              </a:spcAft>
              <a:buClrTx/>
              <a:buSzTx/>
              <a:buFontTx/>
              <a:buNone/>
            </a:pPr>
            <a:r>
              <a:rPr lang="es-ES" sz="1200" b="1" dirty="0">
                <a:solidFill>
                  <a:schemeClr val="tx1"/>
                </a:solidFill>
                <a:latin typeface="Arial" panose="020B0604020202020204" pitchFamily="34" charset="0"/>
                <a:cs typeface="Arial" panose="020B0604020202020204" pitchFamily="34" charset="0"/>
              </a:rPr>
              <a:t>hasta que la cavidad</a:t>
            </a:r>
          </a:p>
          <a:p>
            <a:pPr algn="ctr">
              <a:spcAft>
                <a:spcPct val="0"/>
              </a:spcAft>
              <a:buClrTx/>
              <a:buSzTx/>
              <a:buFontTx/>
              <a:buNone/>
            </a:pPr>
            <a:r>
              <a:rPr lang="es-ES" sz="1200" b="1" dirty="0">
                <a:solidFill>
                  <a:schemeClr val="tx1"/>
                </a:solidFill>
                <a:latin typeface="Arial" panose="020B0604020202020204" pitchFamily="34" charset="0"/>
                <a:cs typeface="Arial" panose="020B0604020202020204" pitchFamily="34" charset="0"/>
              </a:rPr>
              <a:t> alcanza </a:t>
            </a:r>
            <a:r>
              <a:rPr lang="es-ES" sz="1200" b="1" dirty="0" err="1">
                <a:solidFill>
                  <a:schemeClr val="tx1"/>
                </a:solidFill>
                <a:latin typeface="Arial" panose="020B0604020202020204" pitchFamily="34" charset="0"/>
                <a:cs typeface="Arial" panose="020B0604020202020204" pitchFamily="34" charset="0"/>
              </a:rPr>
              <a:t>r</a:t>
            </a:r>
            <a:r>
              <a:rPr lang="es-ES" sz="1200" b="1" baseline="-25000" dirty="0" err="1">
                <a:solidFill>
                  <a:schemeClr val="tx1"/>
                </a:solidFill>
                <a:latin typeface="Arial" panose="020B0604020202020204" pitchFamily="34" charset="0"/>
                <a:cs typeface="Arial" panose="020B0604020202020204" pitchFamily="34" charset="0"/>
              </a:rPr>
              <a:t>b</a:t>
            </a:r>
            <a:r>
              <a:rPr lang="es-ES" sz="1200" b="1" dirty="0">
                <a:solidFill>
                  <a:schemeClr val="tx1"/>
                </a:solidFill>
                <a:latin typeface="Arial" panose="020B0604020202020204" pitchFamily="34" charset="0"/>
                <a:cs typeface="Arial" panose="020B0604020202020204" pitchFamily="34" charset="0"/>
              </a:rPr>
              <a:t> = </a:t>
            </a:r>
            <a:r>
              <a:rPr lang="es-ES" sz="1200" b="1" dirty="0" err="1">
                <a:solidFill>
                  <a:schemeClr val="tx1"/>
                </a:solidFill>
                <a:latin typeface="Arial" panose="020B0604020202020204" pitchFamily="34" charset="0"/>
                <a:cs typeface="Arial" panose="020B0604020202020204" pitchFamily="34" charset="0"/>
              </a:rPr>
              <a:t>r</a:t>
            </a:r>
            <a:r>
              <a:rPr lang="es-ES" sz="1200" b="1" baseline="-25000" dirty="0" err="1">
                <a:solidFill>
                  <a:schemeClr val="tx1"/>
                </a:solidFill>
                <a:latin typeface="Arial" panose="020B0604020202020204" pitchFamily="34" charset="0"/>
                <a:cs typeface="Arial" panose="020B0604020202020204" pitchFamily="34" charset="0"/>
              </a:rPr>
              <a:t>k</a:t>
            </a:r>
            <a:r>
              <a:rPr lang="es-ES" sz="1200" b="1" baseline="-25000" dirty="0">
                <a:solidFill>
                  <a:schemeClr val="tx1"/>
                </a:solidFill>
                <a:latin typeface="Arial" panose="020B0604020202020204" pitchFamily="34" charset="0"/>
                <a:cs typeface="Arial" panose="020B0604020202020204" pitchFamily="34" charset="0"/>
              </a:rPr>
              <a:t> </a:t>
            </a:r>
          </a:p>
          <a:p>
            <a:pPr algn="ctr">
              <a:spcAft>
                <a:spcPct val="0"/>
              </a:spcAft>
              <a:buClrTx/>
              <a:buSzTx/>
              <a:buFontTx/>
              <a:buNone/>
            </a:pPr>
            <a:r>
              <a:rPr lang="es-ES" sz="1200" b="1" dirty="0">
                <a:solidFill>
                  <a:schemeClr val="tx1"/>
                </a:solidFill>
                <a:latin typeface="Arial" panose="020B0604020202020204" pitchFamily="34" charset="0"/>
                <a:cs typeface="Arial" panose="020B0604020202020204" pitchFamily="34" charset="0"/>
              </a:rPr>
              <a:t>   (máxima presión)</a:t>
            </a:r>
            <a:endParaRPr lang="es-ES" sz="1200" b="1" baseline="-25000" dirty="0">
              <a:solidFill>
                <a:schemeClr val="tx1"/>
              </a:solidFill>
              <a:latin typeface="Arial" panose="020B0604020202020204" pitchFamily="34" charset="0"/>
              <a:cs typeface="Arial" panose="020B0604020202020204" pitchFamily="34" charset="0"/>
            </a:endParaRPr>
          </a:p>
          <a:p>
            <a:pPr algn="ctr">
              <a:spcAft>
                <a:spcPct val="0"/>
              </a:spcAft>
              <a:buClrTx/>
              <a:buSzTx/>
              <a:buFontTx/>
              <a:buNone/>
            </a:pPr>
            <a:endParaRPr lang="es-ES" sz="1200" b="1" dirty="0">
              <a:solidFill>
                <a:schemeClr val="tx1"/>
              </a:solidFill>
              <a:latin typeface="Arial" panose="020B0604020202020204" pitchFamily="34" charset="0"/>
              <a:cs typeface="Arial" panose="020B0604020202020204" pitchFamily="34" charset="0"/>
              <a:sym typeface="Symbol" pitchFamily="18" charset="2"/>
            </a:endParaRPr>
          </a:p>
          <a:p>
            <a:pPr algn="ctr">
              <a:spcAft>
                <a:spcPct val="0"/>
              </a:spcAft>
              <a:buClrTx/>
              <a:buSzTx/>
              <a:buFontTx/>
              <a:buNone/>
            </a:pPr>
            <a:r>
              <a:rPr lang="es-ES" sz="1200" b="1" dirty="0">
                <a:solidFill>
                  <a:schemeClr val="tx1"/>
                </a:solidFill>
                <a:latin typeface="Arial" panose="020B0604020202020204" pitchFamily="34" charset="0"/>
                <a:cs typeface="Arial" panose="020B0604020202020204" pitchFamily="34" charset="0"/>
                <a:sym typeface="Symbol" pitchFamily="18" charset="2"/>
              </a:rPr>
              <a:t> = </a:t>
            </a:r>
            <a:r>
              <a:rPr lang="es-ES" sz="1200" b="1" dirty="0" err="1">
                <a:solidFill>
                  <a:schemeClr val="tx1"/>
                </a:solidFill>
                <a:latin typeface="Arial" panose="020B0604020202020204" pitchFamily="34" charset="0"/>
                <a:cs typeface="Arial" panose="020B0604020202020204" pitchFamily="34" charset="0"/>
              </a:rPr>
              <a:t>r</a:t>
            </a:r>
            <a:r>
              <a:rPr lang="es-ES" sz="1200" b="1" baseline="-25000" dirty="0" err="1">
                <a:solidFill>
                  <a:schemeClr val="tx1"/>
                </a:solidFill>
                <a:latin typeface="Arial" panose="020B0604020202020204" pitchFamily="34" charset="0"/>
                <a:cs typeface="Arial" panose="020B0604020202020204" pitchFamily="34" charset="0"/>
              </a:rPr>
              <a:t>k</a:t>
            </a:r>
            <a:r>
              <a:rPr lang="es-ES" sz="1200" b="1" dirty="0">
                <a:solidFill>
                  <a:schemeClr val="tx1"/>
                </a:solidFill>
                <a:latin typeface="Arial" panose="020B0604020202020204" pitchFamily="34" charset="0"/>
                <a:cs typeface="Arial" panose="020B0604020202020204" pitchFamily="34" charset="0"/>
              </a:rPr>
              <a:t> </a:t>
            </a:r>
            <a:r>
              <a:rPr lang="es-ES" sz="1200" b="1" dirty="0">
                <a:solidFill>
                  <a:schemeClr val="tx1"/>
                </a:solidFill>
                <a:latin typeface="Arial" panose="020B0604020202020204" pitchFamily="34" charset="0"/>
                <a:cs typeface="Arial" panose="020B0604020202020204" pitchFamily="34" charset="0"/>
                <a:sym typeface="Symbol" pitchFamily="18" charset="2"/>
              </a:rPr>
              <a:t>p/2</a:t>
            </a:r>
            <a:endParaRPr lang="es-ES" sz="1200" b="1" baseline="-25000" dirty="0">
              <a:solidFill>
                <a:schemeClr val="tx1"/>
              </a:solidFill>
              <a:latin typeface="Arial" panose="020B0604020202020204" pitchFamily="34" charset="0"/>
              <a:cs typeface="Arial" panose="020B0604020202020204" pitchFamily="34" charset="0"/>
            </a:endParaRPr>
          </a:p>
        </p:txBody>
      </p:sp>
      <p:pic>
        <p:nvPicPr>
          <p:cNvPr id="18" name="Picture 2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gray">
          <a:xfrm>
            <a:off x="963653" y="1478144"/>
            <a:ext cx="2132244" cy="3138562"/>
          </a:xfrm>
          <a:prstGeom prst="rect">
            <a:avLst/>
          </a:prstGeom>
          <a:noFill/>
          <a:ln>
            <a:noFill/>
          </a:ln>
          <a:effectLst/>
          <a:extLst>
            <a:ext uri="{909E8E84-426E-40DD-AFC4-6F175D3DCCD1}">
              <a14:hiddenFill xmlns="" xmlns:a14="http://schemas.microsoft.com/office/drawing/2010/main">
                <a:solidFill>
                  <a:srgbClr val="AFB8C2"/>
                </a:solidFill>
              </a14:hiddenFill>
            </a:ext>
            <a:ext uri="{91240B29-F687-4F45-9708-019B960494DF}">
              <a14:hiddenLine xmlns="" xmlns:a14="http://schemas.microsoft.com/office/drawing/2010/main" w="6350" algn="ctr">
                <a:solidFill>
                  <a:srgbClr val="5A5A5F"/>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7586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741837" y="737434"/>
            <a:ext cx="5603537" cy="615672"/>
          </a:xfrm>
        </p:spPr>
        <p:txBody>
          <a:bodyPr/>
          <a:lstStyle/>
          <a:p>
            <a:r>
              <a:rPr lang="en-US" sz="1800" dirty="0" err="1">
                <a:latin typeface="Arial" panose="020B0604020202020204" pitchFamily="34" charset="0"/>
                <a:cs typeface="Arial" panose="020B0604020202020204" pitchFamily="34" charset="0"/>
              </a:rPr>
              <a:t>Cartaspers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PSM</a:t>
            </a:r>
          </a:p>
          <a:p>
            <a:r>
              <a:rPr lang="en-US" sz="1800" dirty="0" err="1" smtClean="0">
                <a:latin typeface="Arial" panose="020B0604020202020204" pitchFamily="34" charset="0"/>
                <a:cs typeface="Arial" panose="020B0604020202020204" pitchFamily="34" charset="0"/>
              </a:rPr>
              <a:t>Aplicación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por</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regaderas</a:t>
            </a:r>
            <a:endParaRPr lang="en-US" sz="1800" dirty="0">
              <a:latin typeface="Arial" panose="020B0604020202020204" pitchFamily="34" charset="0"/>
              <a:cs typeface="Arial" panose="020B0604020202020204" pitchFamily="34" charset="0"/>
            </a:endParaRPr>
          </a:p>
        </p:txBody>
      </p:sp>
      <p:sp>
        <p:nvSpPr>
          <p:cNvPr id="14" name="Text Placeholder 13"/>
          <p:cNvSpPr>
            <a:spLocks noGrp="1"/>
          </p:cNvSpPr>
          <p:nvPr>
            <p:ph type="body" idx="11"/>
          </p:nvPr>
        </p:nvSpPr>
        <p:spPr>
          <a:xfrm>
            <a:off x="741837" y="2193181"/>
            <a:ext cx="2430293" cy="654236"/>
          </a:xfrm>
        </p:spPr>
        <p:txBody>
          <a:bodyPr>
            <a:noAutofit/>
          </a:bodyPr>
          <a:lstStyle/>
          <a:p>
            <a:r>
              <a:rPr sz="1400" err="1">
                <a:latin typeface="Arial" panose="020B0604020202020204" pitchFamily="34" charset="0"/>
                <a:cs typeface="Arial" panose="020B0604020202020204" pitchFamily="34" charset="0"/>
              </a:rPr>
              <a:t>Dosis</a:t>
            </a:r>
            <a:r>
              <a:rPr sz="1400">
                <a:latin typeface="Arial" panose="020B0604020202020204" pitchFamily="34" charset="0"/>
                <a:cs typeface="Arial" panose="020B0604020202020204" pitchFamily="34" charset="0"/>
              </a:rPr>
              <a:t> </a:t>
            </a:r>
            <a:r>
              <a:rPr sz="1400" err="1">
                <a:latin typeface="Arial" panose="020B0604020202020204" pitchFamily="34" charset="0"/>
                <a:cs typeface="Arial" panose="020B0604020202020204" pitchFamily="34" charset="0"/>
              </a:rPr>
              <a:t>típica</a:t>
            </a:r>
            <a:r>
              <a:rPr sz="1400">
                <a:latin typeface="Arial" panose="020B0604020202020204" pitchFamily="34" charset="0"/>
                <a:cs typeface="Arial" panose="020B0604020202020204" pitchFamily="34" charset="0"/>
              </a:rPr>
              <a:t> de </a:t>
            </a:r>
            <a:r>
              <a:rPr sz="1400" err="1">
                <a:latin typeface="Arial" panose="020B0604020202020204" pitchFamily="34" charset="0"/>
                <a:cs typeface="Arial" panose="020B0604020202020204" pitchFamily="34" charset="0"/>
              </a:rPr>
              <a:t>aplicación</a:t>
            </a:r>
            <a:r>
              <a:rPr sz="1400">
                <a:latin typeface="Arial" panose="020B0604020202020204" pitchFamily="34" charset="0"/>
                <a:cs typeface="Arial" panose="020B0604020202020204" pitchFamily="34" charset="0"/>
              </a:rPr>
              <a:t> del </a:t>
            </a:r>
            <a:r>
              <a:rPr sz="1400" err="1">
                <a:latin typeface="Arial" panose="020B0604020202020204" pitchFamily="34" charset="0"/>
                <a:cs typeface="Arial" panose="020B0604020202020204" pitchFamily="34" charset="0"/>
              </a:rPr>
              <a:t>Cartaspers</a:t>
            </a:r>
            <a:r>
              <a:rPr sz="1400">
                <a:latin typeface="Arial" panose="020B0604020202020204" pitchFamily="34" charset="0"/>
                <a:cs typeface="Arial" panose="020B0604020202020204" pitchFamily="34" charset="0"/>
              </a:rPr>
              <a:t> PSM: 0,1 – 0,3% en </a:t>
            </a:r>
            <a:r>
              <a:rPr sz="1400" err="1">
                <a:latin typeface="Arial" panose="020B0604020202020204" pitchFamily="34" charset="0"/>
                <a:cs typeface="Arial" panose="020B0604020202020204" pitchFamily="34" charset="0"/>
              </a:rPr>
              <a:t>agua</a:t>
            </a:r>
            <a:r>
              <a:rPr sz="1400">
                <a:latin typeface="Arial" panose="020B0604020202020204" pitchFamily="34" charset="0"/>
                <a:cs typeface="Arial" panose="020B0604020202020204" pitchFamily="34" charset="0"/>
              </a:rPr>
              <a:t> de </a:t>
            </a:r>
            <a:r>
              <a:rPr sz="1400" err="1">
                <a:latin typeface="Arial" panose="020B0604020202020204" pitchFamily="34" charset="0"/>
                <a:cs typeface="Arial" panose="020B0604020202020204" pitchFamily="34" charset="0"/>
              </a:rPr>
              <a:t>regaderas</a:t>
            </a:r>
            <a:r>
              <a:rPr sz="1400">
                <a:latin typeface="Arial" panose="020B0604020202020204" pitchFamily="34" charset="0"/>
                <a:cs typeface="Arial" panose="020B0604020202020204" pitchFamily="34" charset="0"/>
              </a:rPr>
              <a:t>.</a:t>
            </a:r>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43603" y="1322695"/>
            <a:ext cx="5381626" cy="38208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72409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13332" y="885141"/>
            <a:ext cx="4859168" cy="40994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2476" y="1686676"/>
            <a:ext cx="2221109" cy="2639184"/>
          </a:xfrm>
          <a:prstGeom prst="rect">
            <a:avLst/>
          </a:prstGeom>
        </p:spPr>
        <p:txBody>
          <a:bodyPr wrap="square" lIns="68580" tIns="34290" rIns="68580" bIns="34290">
            <a:spAutoFit/>
          </a:bodyPr>
          <a:lstStyle/>
          <a:p>
            <a:endParaRPr lang="es-ES" sz="1100" dirty="0">
              <a:latin typeface="Source Sans Pro" pitchFamily="34" charset="0"/>
            </a:endParaRPr>
          </a:p>
          <a:p>
            <a:r>
              <a:rPr lang="es-ES" sz="1200" dirty="0">
                <a:latin typeface="Arial" panose="020B0604020202020204" pitchFamily="34" charset="0"/>
                <a:cs typeface="Arial" panose="020B0604020202020204" pitchFamily="34" charset="0"/>
              </a:rPr>
              <a:t>El </a:t>
            </a:r>
            <a:r>
              <a:rPr lang="es-ES" sz="1200" b="1" dirty="0" err="1">
                <a:latin typeface="Arial" panose="020B0604020202020204" pitchFamily="34" charset="0"/>
                <a:cs typeface="Arial" panose="020B0604020202020204" pitchFamily="34" charset="0"/>
              </a:rPr>
              <a:t>Cartaspers</a:t>
            </a:r>
            <a:r>
              <a:rPr lang="es-ES" sz="1200" b="1" dirty="0">
                <a:latin typeface="Arial" panose="020B0604020202020204" pitchFamily="34" charset="0"/>
                <a:cs typeface="Arial" panose="020B0604020202020204" pitchFamily="34" charset="0"/>
              </a:rPr>
              <a:t> PSM </a:t>
            </a:r>
            <a:r>
              <a:rPr lang="es-ES" sz="1200" dirty="0">
                <a:latin typeface="Arial" panose="020B0604020202020204" pitchFamily="34" charset="0"/>
                <a:cs typeface="Arial" panose="020B0604020202020204" pitchFamily="34" charset="0"/>
              </a:rPr>
              <a:t>se aplicó diluido al 0.2%.</a:t>
            </a:r>
          </a:p>
          <a:p>
            <a:r>
              <a:rPr lang="es-ES" sz="1200" dirty="0">
                <a:latin typeface="Arial" panose="020B0604020202020204" pitchFamily="34" charset="0"/>
                <a:cs typeface="Arial" panose="020B0604020202020204" pitchFamily="34" charset="0"/>
              </a:rPr>
              <a:t>Esta máquina usa normalmente un empaste sucio con </a:t>
            </a:r>
            <a:r>
              <a:rPr lang="es-ES" sz="1200" dirty="0" err="1">
                <a:latin typeface="Arial" panose="020B0604020202020204" pitchFamily="34" charset="0"/>
                <a:cs typeface="Arial" panose="020B0604020202020204" pitchFamily="34" charset="0"/>
              </a:rPr>
              <a:t>stickies</a:t>
            </a:r>
            <a:r>
              <a:rPr lang="es-ES" sz="1200" dirty="0">
                <a:latin typeface="Arial" panose="020B0604020202020204" pitchFamily="34" charset="0"/>
                <a:cs typeface="Arial" panose="020B0604020202020204" pitchFamily="34" charset="0"/>
              </a:rPr>
              <a:t> que rápidamente se adhieren a las vestiduras.</a:t>
            </a:r>
          </a:p>
          <a:p>
            <a:r>
              <a:rPr lang="es-ES" sz="1200" dirty="0">
                <a:latin typeface="Arial" panose="020B0604020202020204" pitchFamily="34" charset="0"/>
                <a:cs typeface="Arial" panose="020B0604020202020204" pitchFamily="34" charset="0"/>
              </a:rPr>
              <a:t>Como muestra la foto después de 6 horas el </a:t>
            </a:r>
            <a:r>
              <a:rPr lang="es-ES" sz="1200" b="1" dirty="0" err="1">
                <a:latin typeface="Arial" panose="020B0604020202020204" pitchFamily="34" charset="0"/>
                <a:cs typeface="Arial" panose="020B0604020202020204" pitchFamily="34" charset="0"/>
              </a:rPr>
              <a:t>Cartaspers</a:t>
            </a:r>
            <a:r>
              <a:rPr lang="es-ES" sz="1200" b="1" dirty="0">
                <a:latin typeface="Arial" panose="020B0604020202020204" pitchFamily="34" charset="0"/>
                <a:cs typeface="Arial" panose="020B0604020202020204" pitchFamily="34" charset="0"/>
              </a:rPr>
              <a:t> PSM </a:t>
            </a:r>
            <a:r>
              <a:rPr lang="es-ES" sz="1200" dirty="0">
                <a:latin typeface="Arial" panose="020B0604020202020204" pitchFamily="34" charset="0"/>
                <a:cs typeface="Arial" panose="020B0604020202020204" pitchFamily="34" charset="0"/>
              </a:rPr>
              <a:t>provee un efectivo </a:t>
            </a:r>
            <a:r>
              <a:rPr lang="es-ES" sz="1200" dirty="0" err="1">
                <a:latin typeface="Arial" panose="020B0604020202020204" pitchFamily="34" charset="0"/>
                <a:cs typeface="Arial" panose="020B0604020202020204" pitchFamily="34" charset="0"/>
              </a:rPr>
              <a:t>coating</a:t>
            </a:r>
            <a:r>
              <a:rPr lang="es-ES" sz="1200" dirty="0">
                <a:latin typeface="Arial" panose="020B0604020202020204" pitchFamily="34" charset="0"/>
                <a:cs typeface="Arial" panose="020B0604020202020204" pitchFamily="34" charset="0"/>
              </a:rPr>
              <a:t> protector que vuelve más dificultosa la adherencia de los </a:t>
            </a:r>
            <a:r>
              <a:rPr lang="es-ES" sz="1200" dirty="0" err="1">
                <a:latin typeface="Arial" panose="020B0604020202020204" pitchFamily="34" charset="0"/>
                <a:cs typeface="Arial" panose="020B0604020202020204" pitchFamily="34" charset="0"/>
              </a:rPr>
              <a:t>stickies</a:t>
            </a:r>
            <a:r>
              <a:rPr lang="es-ES" sz="1200" dirty="0">
                <a:latin typeface="Arial" panose="020B0604020202020204" pitchFamily="34" charset="0"/>
                <a:cs typeface="Arial" panose="020B0604020202020204" pitchFamily="34" charset="0"/>
              </a:rPr>
              <a:t>.</a:t>
            </a:r>
          </a:p>
        </p:txBody>
      </p:sp>
      <p:sp>
        <p:nvSpPr>
          <p:cNvPr id="6" name="Text Placeholder 22"/>
          <p:cNvSpPr>
            <a:spLocks noGrp="1"/>
          </p:cNvSpPr>
          <p:nvPr>
            <p:ph type="body" idx="10"/>
          </p:nvPr>
        </p:nvSpPr>
        <p:spPr>
          <a:xfrm>
            <a:off x="752477" y="780365"/>
            <a:ext cx="5603537" cy="615672"/>
          </a:xfrm>
        </p:spPr>
        <p:txBody>
          <a:bodyPr/>
          <a:lstStyle/>
          <a:p>
            <a:r>
              <a:rPr lang="en-US" sz="1800" dirty="0" err="1" smtClean="0">
                <a:latin typeface="Arial" panose="020B0604020202020204" pitchFamily="34" charset="0"/>
                <a:cs typeface="Arial" panose="020B0604020202020204" pitchFamily="34" charset="0"/>
              </a:rPr>
              <a:t>Cartaspers</a:t>
            </a:r>
            <a:r>
              <a:rPr lang="en-US" sz="1800" dirty="0" smtClean="0">
                <a:latin typeface="Arial" panose="020B0604020202020204" pitchFamily="34" charset="0"/>
                <a:cs typeface="Arial" panose="020B0604020202020204" pitchFamily="34" charset="0"/>
              </a:rPr>
              <a:t> PSM</a:t>
            </a:r>
          </a:p>
          <a:p>
            <a:r>
              <a:rPr lang="en-US" sz="1800" dirty="0" err="1" smtClean="0">
                <a:latin typeface="Arial" panose="020B0604020202020204" pitchFamily="34" charset="0"/>
                <a:cs typeface="Arial" panose="020B0604020202020204" pitchFamily="34" charset="0"/>
              </a:rPr>
              <a:t>Aplicación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63603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1907635" y="1010903"/>
            <a:ext cx="5474240" cy="615672"/>
          </a:xfrm>
        </p:spPr>
        <p:txBody>
          <a:bodyPr/>
          <a:lstStyle/>
          <a:p>
            <a:r>
              <a:rPr lang="es-AR" sz="2100" dirty="0">
                <a:latin typeface="Arial" panose="020B0604020202020204" pitchFamily="34" charset="0"/>
                <a:cs typeface="Arial" panose="020B0604020202020204" pitchFamily="34" charset="0"/>
              </a:rPr>
              <a:t>Información Final</a:t>
            </a:r>
          </a:p>
        </p:txBody>
      </p:sp>
      <p:sp>
        <p:nvSpPr>
          <p:cNvPr id="3" name="Marcador de texto 2"/>
          <p:cNvSpPr>
            <a:spLocks noGrp="1"/>
          </p:cNvSpPr>
          <p:nvPr>
            <p:ph type="body" idx="11"/>
          </p:nvPr>
        </p:nvSpPr>
        <p:spPr>
          <a:xfrm>
            <a:off x="2020722" y="1565695"/>
            <a:ext cx="5353049" cy="3150799"/>
          </a:xfrm>
        </p:spPr>
        <p:txBody>
          <a:bodyPr>
            <a:normAutofit/>
          </a:bodyPr>
          <a:lstStyle/>
          <a:p>
            <a:pPr marL="257175" indent="-257175">
              <a:buFont typeface="Arial" panose="020B0604020202020204" pitchFamily="34" charset="0"/>
              <a:buChar char="•"/>
            </a:pPr>
            <a:r>
              <a:rPr lang="es-AR" sz="1800" dirty="0">
                <a:latin typeface="Arial" panose="020B0604020202020204" pitchFamily="34" charset="0"/>
                <a:cs typeface="Arial" panose="020B0604020202020204" pitchFamily="34" charset="0"/>
              </a:rPr>
              <a:t>Estos nuevos conceptos de tratamiento están teniendo muy buena aceptación en el mercado mundial.</a:t>
            </a:r>
          </a:p>
          <a:p>
            <a:pPr marL="257175" indent="-257175">
              <a:buFont typeface="Arial" panose="020B0604020202020204" pitchFamily="34" charset="0"/>
              <a:buChar char="•"/>
            </a:pPr>
            <a:r>
              <a:rPr lang="es-AR" sz="1800" dirty="0">
                <a:latin typeface="Arial" panose="020B0604020202020204" pitchFamily="34" charset="0"/>
                <a:cs typeface="Arial" panose="020B0604020202020204" pitchFamily="34" charset="0"/>
              </a:rPr>
              <a:t>Hay más de 140 plantas trabajando con estos conceptos.</a:t>
            </a:r>
          </a:p>
          <a:p>
            <a:pPr marL="257175" indent="-257175">
              <a:buFont typeface="Arial" panose="020B0604020202020204" pitchFamily="34" charset="0"/>
              <a:buChar char="•"/>
            </a:pPr>
            <a:r>
              <a:rPr lang="es-AR" sz="1800" dirty="0">
                <a:latin typeface="Arial" panose="020B0604020202020204" pitchFamily="34" charset="0"/>
                <a:cs typeface="Arial" panose="020B0604020202020204" pitchFamily="34" charset="0"/>
              </a:rPr>
              <a:t>En Argentina hay varios clientes regulares  </a:t>
            </a:r>
          </a:p>
          <a:p>
            <a:pPr marL="257175" indent="-257175">
              <a:buFont typeface="Arial" panose="020B0604020202020204" pitchFamily="34" charset="0"/>
              <a:buChar char="•"/>
            </a:pPr>
            <a:r>
              <a:rPr lang="es-AR" sz="1800" dirty="0">
                <a:latin typeface="Arial" panose="020B0604020202020204" pitchFamily="34" charset="0"/>
                <a:cs typeface="Arial" panose="020B0604020202020204" pitchFamily="34" charset="0"/>
              </a:rPr>
              <a:t>Hay producción de ambos productos en la región.</a:t>
            </a:r>
          </a:p>
          <a:p>
            <a:pPr marL="257175" indent="-257175">
              <a:buFont typeface="Arial" panose="020B0604020202020204" pitchFamily="34" charset="0"/>
              <a:buChar char="•"/>
            </a:pPr>
            <a:r>
              <a:rPr lang="es-AR" sz="1800" dirty="0">
                <a:latin typeface="Arial" panose="020B0604020202020204" pitchFamily="34" charset="0"/>
                <a:cs typeface="Arial" panose="020B0604020202020204" pitchFamily="34" charset="0"/>
              </a:rPr>
              <a:t>Stock permanente</a:t>
            </a:r>
          </a:p>
        </p:txBody>
      </p:sp>
      <p:sp>
        <p:nvSpPr>
          <p:cNvPr id="4" name="Estrella de 5 puntas 3"/>
          <p:cNvSpPr/>
          <p:nvPr/>
        </p:nvSpPr>
        <p:spPr>
          <a:xfrm>
            <a:off x="1918581" y="1626576"/>
            <a:ext cx="258593" cy="266560"/>
          </a:xfrm>
          <a:prstGeom prst="star5">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s-AR" dirty="0"/>
              <a:t> </a:t>
            </a:r>
          </a:p>
        </p:txBody>
      </p:sp>
      <p:sp>
        <p:nvSpPr>
          <p:cNvPr id="5" name="Estrella de 5 puntas 4"/>
          <p:cNvSpPr/>
          <p:nvPr/>
        </p:nvSpPr>
        <p:spPr>
          <a:xfrm>
            <a:off x="1899531" y="2404734"/>
            <a:ext cx="258593" cy="266560"/>
          </a:xfrm>
          <a:prstGeom prst="star5">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s-AR" dirty="0"/>
              <a:t> </a:t>
            </a:r>
          </a:p>
        </p:txBody>
      </p:sp>
      <p:sp>
        <p:nvSpPr>
          <p:cNvPr id="6" name="Estrella de 5 puntas 5"/>
          <p:cNvSpPr/>
          <p:nvPr/>
        </p:nvSpPr>
        <p:spPr>
          <a:xfrm>
            <a:off x="1907636" y="3002259"/>
            <a:ext cx="258593" cy="266560"/>
          </a:xfrm>
          <a:prstGeom prst="star5">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s-AR" dirty="0"/>
              <a:t> </a:t>
            </a:r>
          </a:p>
        </p:txBody>
      </p:sp>
      <p:sp>
        <p:nvSpPr>
          <p:cNvPr id="7" name="Estrella de 5 puntas 6"/>
          <p:cNvSpPr/>
          <p:nvPr/>
        </p:nvSpPr>
        <p:spPr>
          <a:xfrm>
            <a:off x="1918581" y="4003449"/>
            <a:ext cx="258593" cy="266560"/>
          </a:xfrm>
          <a:prstGeom prst="star5">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s-AR" dirty="0"/>
              <a:t> </a:t>
            </a:r>
          </a:p>
        </p:txBody>
      </p:sp>
      <p:sp>
        <p:nvSpPr>
          <p:cNvPr id="8" name="Estrella de 5 puntas 7"/>
          <p:cNvSpPr/>
          <p:nvPr/>
        </p:nvSpPr>
        <p:spPr>
          <a:xfrm>
            <a:off x="1907636" y="3355935"/>
            <a:ext cx="258593" cy="266560"/>
          </a:xfrm>
          <a:prstGeom prst="star5">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s-AR" dirty="0"/>
              <a:t> </a:t>
            </a:r>
          </a:p>
        </p:txBody>
      </p:sp>
    </p:spTree>
    <p:extLst>
      <p:ext uri="{BB962C8B-B14F-4D97-AF65-F5344CB8AC3E}">
        <p14:creationId xmlns="" xmlns:p14="http://schemas.microsoft.com/office/powerpoint/2010/main" val="2033606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1193257" y="947543"/>
            <a:ext cx="7471382" cy="615672"/>
          </a:xfrm>
        </p:spPr>
        <p:txBody>
          <a:bodyPr/>
          <a:lstStyle/>
          <a:p>
            <a:r>
              <a:rPr lang="es-AR" sz="1800" dirty="0" smtClean="0">
                <a:latin typeface="Arial" panose="020B0604020202020204" pitchFamily="34" charset="0"/>
                <a:cs typeface="Arial" panose="020B0604020202020204" pitchFamily="34" charset="0"/>
              </a:rPr>
              <a:t>ARCHROMA</a:t>
            </a:r>
          </a:p>
          <a:p>
            <a:r>
              <a:rPr lang="es-AR" sz="1800" dirty="0" smtClean="0">
                <a:latin typeface="Arial" panose="020B0604020202020204" pitchFamily="34" charset="0"/>
                <a:cs typeface="Arial" panose="020B0604020202020204" pitchFamily="34" charset="0"/>
              </a:rPr>
              <a:t>Una empresa global, parte del grupo SK Capital</a:t>
            </a:r>
            <a:endParaRPr lang="es-AR" sz="1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193258" y="1629891"/>
            <a:ext cx="6357375" cy="3325277"/>
          </a:xfrm>
          <a:prstGeom prst="rect">
            <a:avLst/>
          </a:prstGeom>
        </p:spPr>
      </p:pic>
    </p:spTree>
    <p:extLst>
      <p:ext uri="{BB962C8B-B14F-4D97-AF65-F5344CB8AC3E}">
        <p14:creationId xmlns="" xmlns:p14="http://schemas.microsoft.com/office/powerpoint/2010/main" val="4032547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1703559" y="1283397"/>
            <a:ext cx="5603537" cy="2564704"/>
          </a:xfrm>
        </p:spPr>
        <p:txBody>
          <a:bodyPr/>
          <a:lstStyle/>
          <a:p>
            <a:pPr algn="ctr"/>
            <a:r>
              <a:rPr lang="es-AR" sz="5000" dirty="0">
                <a:solidFill>
                  <a:srgbClr val="0070C0"/>
                </a:solidFill>
                <a:latin typeface="Broadway" panose="04040905080B02020502" pitchFamily="82" charset="0"/>
              </a:rPr>
              <a:t>¡Muchas gracias</a:t>
            </a:r>
          </a:p>
          <a:p>
            <a:pPr algn="ctr"/>
            <a:r>
              <a:rPr lang="es-AR" sz="5000" dirty="0">
                <a:solidFill>
                  <a:srgbClr val="0070C0"/>
                </a:solidFill>
                <a:latin typeface="Broadway" panose="04040905080B02020502" pitchFamily="82" charset="0"/>
              </a:rPr>
              <a:t> por su </a:t>
            </a:r>
          </a:p>
          <a:p>
            <a:pPr algn="ctr"/>
            <a:r>
              <a:rPr lang="es-AR" sz="5000" dirty="0">
                <a:solidFill>
                  <a:srgbClr val="0070C0"/>
                </a:solidFill>
                <a:latin typeface="Broadway" panose="04040905080B02020502" pitchFamily="82" charset="0"/>
              </a:rPr>
              <a:t>atención!</a:t>
            </a:r>
          </a:p>
        </p:txBody>
      </p:sp>
    </p:spTree>
    <p:extLst>
      <p:ext uri="{BB962C8B-B14F-4D97-AF65-F5344CB8AC3E}">
        <p14:creationId xmlns="" xmlns:p14="http://schemas.microsoft.com/office/powerpoint/2010/main" val="20343030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22759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95727" y="2598229"/>
            <a:ext cx="7355353" cy="330830"/>
          </a:xfrm>
        </p:spPr>
        <p:txBody>
          <a:bodyPr/>
          <a:lstStyle/>
          <a:p>
            <a:r>
              <a:rPr lang="en-US" sz="2100" dirty="0" smtClean="0">
                <a:latin typeface="Arial" panose="020B0604020202020204" pitchFamily="34" charset="0"/>
                <a:cs typeface="Arial" panose="020B0604020202020204" pitchFamily="34" charset="0"/>
              </a:rPr>
              <a:t>Panorama General</a:t>
            </a:r>
            <a:endParaRPr lang="en-US" sz="2100" dirty="0">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895724" y="2289656"/>
            <a:ext cx="7355352" cy="304079"/>
          </a:xfrm>
        </p:spPr>
        <p:txBody>
          <a:bodyPr/>
          <a:lstStyle/>
          <a:p>
            <a:r>
              <a:rPr lang="en-US" sz="2400" dirty="0">
                <a:latin typeface="Arial" panose="020B0604020202020204" pitchFamily="34" charset="0"/>
                <a:cs typeface="Arial" panose="020B0604020202020204" pitchFamily="34" charset="0"/>
              </a:rPr>
              <a:t>STICKIES</a:t>
            </a:r>
          </a:p>
        </p:txBody>
      </p:sp>
      <p:pic>
        <p:nvPicPr>
          <p:cNvPr id="2" name="Imagen 1"/>
          <p:cNvPicPr>
            <a:picLocks noChangeAspect="1"/>
          </p:cNvPicPr>
          <p:nvPr/>
        </p:nvPicPr>
        <p:blipFill>
          <a:blip r:embed="rId2"/>
          <a:stretch>
            <a:fillRect/>
          </a:stretch>
        </p:blipFill>
        <p:spPr>
          <a:xfrm>
            <a:off x="4191000" y="1815667"/>
            <a:ext cx="3486150" cy="2604531"/>
          </a:xfrm>
          <a:prstGeom prst="rect">
            <a:avLst/>
          </a:prstGeom>
        </p:spPr>
      </p:pic>
    </p:spTree>
    <p:extLst>
      <p:ext uri="{BB962C8B-B14F-4D97-AF65-F5344CB8AC3E}">
        <p14:creationId xmlns="" xmlns:p14="http://schemas.microsoft.com/office/powerpoint/2010/main" val="625622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idx="4294967295"/>
          </p:nvPr>
        </p:nvSpPr>
        <p:spPr>
          <a:xfrm>
            <a:off x="2444357" y="1282930"/>
            <a:ext cx="6049565" cy="3511154"/>
          </a:xfrm>
          <a:prstGeom prst="rect">
            <a:avLst/>
          </a:prstGeom>
        </p:spPr>
        <p:txBody>
          <a:bodyPr lIns="68580" tIns="34290" rIns="68580" bIns="34290"/>
          <a:lstStyle/>
          <a:p>
            <a:pPr marL="0" indent="0">
              <a:buNone/>
            </a:pPr>
            <a:r>
              <a:rPr lang="es-ES_tradnl" altLang="es-AR" sz="1800" b="1" dirty="0" smtClean="0">
                <a:latin typeface="Arial" panose="020B0604020202020204" pitchFamily="34" charset="0"/>
                <a:cs typeface="Arial" panose="020B0604020202020204" pitchFamily="34" charset="0"/>
              </a:rPr>
              <a:t>Paradas </a:t>
            </a:r>
            <a:r>
              <a:rPr lang="es-ES_tradnl" altLang="es-AR" sz="1800" b="1" dirty="0">
                <a:latin typeface="Arial" panose="020B0604020202020204" pitchFamily="34" charset="0"/>
                <a:cs typeface="Arial" panose="020B0604020202020204" pitchFamily="34" charset="0"/>
              </a:rPr>
              <a:t>de Máquina</a:t>
            </a:r>
          </a:p>
          <a:p>
            <a:pPr marL="0" indent="0">
              <a:buNone/>
            </a:pPr>
            <a:r>
              <a:rPr lang="es-ES_tradnl" altLang="es-AR" sz="1800" dirty="0">
                <a:latin typeface="Arial" panose="020B0604020202020204" pitchFamily="34" charset="0"/>
                <a:cs typeface="Arial" panose="020B0604020202020204" pitchFamily="34" charset="0"/>
              </a:rPr>
              <a:t>		</a:t>
            </a:r>
            <a:r>
              <a:rPr lang="es-ES_tradnl" altLang="es-AR" sz="1800" dirty="0">
                <a:solidFill>
                  <a:srgbClr val="0000FF"/>
                </a:solidFill>
                <a:latin typeface="Arial" panose="020B0604020202020204" pitchFamily="34" charset="0"/>
                <a:cs typeface="Arial" panose="020B0604020202020204" pitchFamily="34" charset="0"/>
              </a:rPr>
              <a:t>Cortes de hoja</a:t>
            </a:r>
          </a:p>
          <a:p>
            <a:pPr marL="0" indent="0">
              <a:buNone/>
            </a:pPr>
            <a:r>
              <a:rPr lang="es-ES_tradnl" altLang="es-AR" sz="1800" dirty="0">
                <a:solidFill>
                  <a:srgbClr val="0000FF"/>
                </a:solidFill>
                <a:latin typeface="Arial" panose="020B0604020202020204" pitchFamily="34" charset="0"/>
                <a:cs typeface="Arial" panose="020B0604020202020204" pitchFamily="34" charset="0"/>
              </a:rPr>
              <a:t>		Obstrucción de fieltros y </a:t>
            </a:r>
            <a:r>
              <a:rPr lang="es-ES_tradnl" altLang="es-AR" sz="1800" dirty="0" smtClean="0">
                <a:solidFill>
                  <a:srgbClr val="0000FF"/>
                </a:solidFill>
                <a:latin typeface="Arial" panose="020B0604020202020204" pitchFamily="34" charset="0"/>
                <a:cs typeface="Arial" panose="020B0604020202020204" pitchFamily="34" charset="0"/>
              </a:rPr>
              <a:t>telas</a:t>
            </a:r>
            <a:endParaRPr lang="es-ES_tradnl" altLang="es-AR" sz="1800" dirty="0">
              <a:solidFill>
                <a:srgbClr val="0000FF"/>
              </a:solidFill>
              <a:latin typeface="Arial" panose="020B0604020202020204" pitchFamily="34" charset="0"/>
              <a:cs typeface="Arial" panose="020B0604020202020204" pitchFamily="34" charset="0"/>
            </a:endParaRPr>
          </a:p>
          <a:p>
            <a:pPr marL="0" indent="0">
              <a:buNone/>
            </a:pPr>
            <a:r>
              <a:rPr lang="es-ES_tradnl" altLang="es-AR" sz="1800" dirty="0">
                <a:solidFill>
                  <a:srgbClr val="0000FF"/>
                </a:solidFill>
                <a:latin typeface="Arial" panose="020B0604020202020204" pitchFamily="34" charset="0"/>
                <a:cs typeface="Arial" panose="020B0604020202020204" pitchFamily="34" charset="0"/>
              </a:rPr>
              <a:t>		Adherencia en prensas</a:t>
            </a:r>
          </a:p>
          <a:p>
            <a:pPr marL="0" indent="0">
              <a:buNone/>
            </a:pPr>
            <a:r>
              <a:rPr lang="es-ES_tradnl" altLang="es-AR" sz="1800" b="1" dirty="0" smtClean="0">
                <a:latin typeface="Arial" panose="020B0604020202020204" pitchFamily="34" charset="0"/>
                <a:cs typeface="Arial" panose="020B0604020202020204" pitchFamily="34" charset="0"/>
              </a:rPr>
              <a:t>Menor </a:t>
            </a:r>
            <a:r>
              <a:rPr lang="es-ES_tradnl" altLang="es-AR" sz="1800" b="1" dirty="0">
                <a:latin typeface="Arial" panose="020B0604020202020204" pitchFamily="34" charset="0"/>
                <a:cs typeface="Arial" panose="020B0604020202020204" pitchFamily="34" charset="0"/>
              </a:rPr>
              <a:t>Calidad del Papel</a:t>
            </a:r>
          </a:p>
          <a:p>
            <a:pPr marL="0" indent="0">
              <a:buNone/>
            </a:pPr>
            <a:r>
              <a:rPr lang="es-ES_tradnl" altLang="es-AR" sz="1800" dirty="0">
                <a:latin typeface="Arial" panose="020B0604020202020204" pitchFamily="34" charset="0"/>
                <a:cs typeface="Arial" panose="020B0604020202020204" pitchFamily="34" charset="0"/>
              </a:rPr>
              <a:t>		</a:t>
            </a:r>
            <a:r>
              <a:rPr lang="es-ES_tradnl" altLang="es-AR" sz="1800" dirty="0">
                <a:solidFill>
                  <a:srgbClr val="0000FF"/>
                </a:solidFill>
                <a:latin typeface="Arial" panose="020B0604020202020204" pitchFamily="34" charset="0"/>
                <a:cs typeface="Arial" panose="020B0604020202020204" pitchFamily="34" charset="0"/>
              </a:rPr>
              <a:t>Agujeros</a:t>
            </a:r>
          </a:p>
          <a:p>
            <a:pPr marL="0" indent="0">
              <a:buNone/>
            </a:pPr>
            <a:r>
              <a:rPr lang="es-ES_tradnl" altLang="es-AR" sz="1800" dirty="0">
                <a:solidFill>
                  <a:srgbClr val="0000FF"/>
                </a:solidFill>
                <a:latin typeface="Arial" panose="020B0604020202020204" pitchFamily="34" charset="0"/>
                <a:cs typeface="Arial" panose="020B0604020202020204" pitchFamily="34" charset="0"/>
              </a:rPr>
              <a:t>		Manchas, Marcas</a:t>
            </a:r>
          </a:p>
          <a:p>
            <a:pPr marL="0" indent="0">
              <a:buNone/>
            </a:pPr>
            <a:r>
              <a:rPr lang="es-ES_tradnl" altLang="es-AR" sz="1800" b="1" dirty="0" smtClean="0">
                <a:latin typeface="Arial" panose="020B0604020202020204" pitchFamily="34" charset="0"/>
                <a:cs typeface="Arial" panose="020B0604020202020204" pitchFamily="34" charset="0"/>
              </a:rPr>
              <a:t>Tiempo </a:t>
            </a:r>
            <a:r>
              <a:rPr lang="es-ES_tradnl" altLang="es-AR" sz="1800" b="1" dirty="0">
                <a:latin typeface="Arial" panose="020B0604020202020204" pitchFamily="34" charset="0"/>
                <a:cs typeface="Arial" panose="020B0604020202020204" pitchFamily="34" charset="0"/>
              </a:rPr>
              <a:t>perdido en Conversión</a:t>
            </a:r>
          </a:p>
          <a:p>
            <a:pPr marL="0" indent="0">
              <a:buNone/>
            </a:pPr>
            <a:r>
              <a:rPr lang="es-ES_tradnl" altLang="es-AR" sz="1800" dirty="0">
                <a:latin typeface="Arial" panose="020B0604020202020204" pitchFamily="34" charset="0"/>
                <a:cs typeface="Arial" panose="020B0604020202020204" pitchFamily="34" charset="0"/>
              </a:rPr>
              <a:t>		</a:t>
            </a:r>
            <a:r>
              <a:rPr lang="es-ES_tradnl" altLang="es-AR" sz="1800" dirty="0">
                <a:solidFill>
                  <a:srgbClr val="0000FF"/>
                </a:solidFill>
                <a:latin typeface="Arial" panose="020B0604020202020204" pitchFamily="34" charset="0"/>
                <a:cs typeface="Arial" panose="020B0604020202020204" pitchFamily="34" charset="0"/>
              </a:rPr>
              <a:t>Cortes de hoja</a:t>
            </a:r>
          </a:p>
          <a:p>
            <a:pPr marL="0" indent="0">
              <a:buNone/>
            </a:pPr>
            <a:r>
              <a:rPr lang="es-ES_tradnl" altLang="es-AR" sz="1800" dirty="0">
                <a:solidFill>
                  <a:srgbClr val="0000FF"/>
                </a:solidFill>
                <a:latin typeface="Arial" panose="020B0604020202020204" pitchFamily="34" charset="0"/>
                <a:cs typeface="Arial" panose="020B0604020202020204" pitchFamily="34" charset="0"/>
              </a:rPr>
              <a:t>		“Arranques”</a:t>
            </a:r>
          </a:p>
          <a:p>
            <a:pPr marL="0" indent="0">
              <a:buNone/>
            </a:pPr>
            <a:r>
              <a:rPr lang="es-ES_tradnl" altLang="es-AR" sz="1800" dirty="0">
                <a:solidFill>
                  <a:srgbClr val="0000FF"/>
                </a:solidFill>
                <a:latin typeface="Arial" panose="020B0604020202020204" pitchFamily="34" charset="0"/>
                <a:cs typeface="Arial" panose="020B0604020202020204" pitchFamily="34" charset="0"/>
              </a:rPr>
              <a:t>		Atascamientos</a:t>
            </a:r>
          </a:p>
        </p:txBody>
      </p:sp>
      <p:sp>
        <p:nvSpPr>
          <p:cNvPr id="5" name="Marcador de texto 1"/>
          <p:cNvSpPr>
            <a:spLocks noGrp="1"/>
          </p:cNvSpPr>
          <p:nvPr>
            <p:ph type="body" idx="10"/>
          </p:nvPr>
        </p:nvSpPr>
        <p:spPr>
          <a:xfrm>
            <a:off x="1368030" y="789788"/>
            <a:ext cx="5603537" cy="615672"/>
          </a:xfrm>
        </p:spPr>
        <p:txBody>
          <a:bodyPr/>
          <a:lstStyle/>
          <a:p>
            <a:r>
              <a:rPr lang="es-AR" sz="1900" dirty="0" smtClean="0">
                <a:latin typeface="Arial" panose="020B0604020202020204" pitchFamily="34" charset="0"/>
                <a:cs typeface="Arial" panose="020B0604020202020204" pitchFamily="34" charset="0"/>
              </a:rPr>
              <a:t>STICKIES             Problemas que Generan</a:t>
            </a:r>
            <a:endParaRPr lang="es-AR" sz="1900" dirty="0">
              <a:latin typeface="Arial" panose="020B0604020202020204" pitchFamily="34" charset="0"/>
              <a:cs typeface="Arial" panose="020B0604020202020204" pitchFamily="34" charset="0"/>
            </a:endParaRPr>
          </a:p>
        </p:txBody>
      </p:sp>
      <p:sp>
        <p:nvSpPr>
          <p:cNvPr id="3" name="Explosión 1 2"/>
          <p:cNvSpPr/>
          <p:nvPr/>
        </p:nvSpPr>
        <p:spPr>
          <a:xfrm>
            <a:off x="1912742" y="3587354"/>
            <a:ext cx="466725" cy="457200"/>
          </a:xfrm>
          <a:prstGeom prst="irregularSeal1">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8" name="Explosión 1 7"/>
          <p:cNvSpPr/>
          <p:nvPr/>
        </p:nvSpPr>
        <p:spPr>
          <a:xfrm>
            <a:off x="1912742" y="2581306"/>
            <a:ext cx="466725" cy="457200"/>
          </a:xfrm>
          <a:prstGeom prst="irregularSeal1">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
        <p:nvSpPr>
          <p:cNvPr id="9" name="Explosión 1 8"/>
          <p:cNvSpPr/>
          <p:nvPr/>
        </p:nvSpPr>
        <p:spPr>
          <a:xfrm>
            <a:off x="1912742" y="1271603"/>
            <a:ext cx="466725" cy="457200"/>
          </a:xfrm>
          <a:prstGeom prst="irregularSeal1">
            <a:avLst/>
          </a:prstGeom>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s-AR"/>
          </a:p>
        </p:txBody>
      </p:sp>
    </p:spTree>
    <p:extLst>
      <p:ext uri="{BB962C8B-B14F-4D97-AF65-F5344CB8AC3E}">
        <p14:creationId xmlns="" xmlns:p14="http://schemas.microsoft.com/office/powerpoint/2010/main" val="3911067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0"/>
          </p:nvPr>
        </p:nvSpPr>
        <p:spPr>
          <a:xfrm>
            <a:off x="1100778" y="782815"/>
            <a:ext cx="5603537" cy="615672"/>
          </a:xfrm>
        </p:spPr>
        <p:txBody>
          <a:bodyPr/>
          <a:lstStyle/>
          <a:p>
            <a:r>
              <a:rPr lang="en-US" sz="1800" dirty="0" smtClean="0">
                <a:latin typeface="Arial" panose="020B0604020202020204" pitchFamily="34" charset="0"/>
                <a:cs typeface="Arial" panose="020B0604020202020204" pitchFamily="34" charset="0"/>
              </a:rPr>
              <a:t>STICKIES</a:t>
            </a:r>
          </a:p>
          <a:p>
            <a:r>
              <a:rPr lang="en-US" sz="1800" dirty="0" err="1" smtClean="0">
                <a:latin typeface="Arial" panose="020B0604020202020204" pitchFamily="34" charset="0"/>
                <a:cs typeface="Arial" panose="020B0604020202020204" pitchFamily="34" charset="0"/>
              </a:rPr>
              <a:t>Diversos</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orígenes</a:t>
            </a:r>
            <a:endParaRPr lang="en-US" sz="1800" dirty="0">
              <a:latin typeface="Arial" panose="020B0604020202020204" pitchFamily="34" charset="0"/>
              <a:cs typeface="Arial" panose="020B0604020202020204" pitchFamily="34" charset="0"/>
            </a:endParaRPr>
          </a:p>
        </p:txBody>
      </p:sp>
      <p:sp>
        <p:nvSpPr>
          <p:cNvPr id="6" name="Rectangle 16"/>
          <p:cNvSpPr>
            <a:spLocks noChangeArrowheads="1"/>
          </p:cNvSpPr>
          <p:nvPr/>
        </p:nvSpPr>
        <p:spPr bwMode="auto">
          <a:xfrm>
            <a:off x="7745223" y="3200652"/>
            <a:ext cx="302939"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PITCH</a:t>
            </a:r>
            <a:endParaRPr lang="en-US" altLang="es-AR" sz="900" b="1" dirty="0">
              <a:solidFill>
                <a:srgbClr val="000099"/>
              </a:solidFill>
            </a:endParaRPr>
          </a:p>
        </p:txBody>
      </p:sp>
      <p:sp>
        <p:nvSpPr>
          <p:cNvPr id="7" name="Rectangle 17"/>
          <p:cNvSpPr>
            <a:spLocks noChangeArrowheads="1"/>
          </p:cNvSpPr>
          <p:nvPr/>
        </p:nvSpPr>
        <p:spPr bwMode="auto">
          <a:xfrm>
            <a:off x="950209" y="3231754"/>
            <a:ext cx="46487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CONTACT</a:t>
            </a:r>
            <a:endParaRPr lang="en-US" altLang="es-AR" sz="900" b="1" dirty="0">
              <a:solidFill>
                <a:srgbClr val="000099"/>
              </a:solidFill>
            </a:endParaRPr>
          </a:p>
        </p:txBody>
      </p:sp>
      <p:sp>
        <p:nvSpPr>
          <p:cNvPr id="8" name="Rectangle 18"/>
          <p:cNvSpPr>
            <a:spLocks noChangeArrowheads="1"/>
          </p:cNvSpPr>
          <p:nvPr/>
        </p:nvSpPr>
        <p:spPr bwMode="auto">
          <a:xfrm>
            <a:off x="950209" y="3318697"/>
            <a:ext cx="54502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ADHESIVES</a:t>
            </a:r>
            <a:endParaRPr lang="en-US" altLang="es-AR" sz="900" b="1" dirty="0">
              <a:solidFill>
                <a:srgbClr val="000099"/>
              </a:solidFill>
            </a:endParaRPr>
          </a:p>
        </p:txBody>
      </p:sp>
      <p:sp>
        <p:nvSpPr>
          <p:cNvPr id="9" name="Rectangle 19"/>
          <p:cNvSpPr>
            <a:spLocks noChangeArrowheads="1"/>
          </p:cNvSpPr>
          <p:nvPr/>
        </p:nvSpPr>
        <p:spPr bwMode="auto">
          <a:xfrm>
            <a:off x="6549714" y="3212954"/>
            <a:ext cx="309380"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LATEX</a:t>
            </a:r>
            <a:endParaRPr lang="en-US" altLang="es-AR" sz="900" b="1" dirty="0">
              <a:solidFill>
                <a:srgbClr val="000099"/>
              </a:solidFill>
            </a:endParaRPr>
          </a:p>
        </p:txBody>
      </p:sp>
      <p:sp>
        <p:nvSpPr>
          <p:cNvPr id="10" name="Rectangle 20"/>
          <p:cNvSpPr>
            <a:spLocks noChangeArrowheads="1"/>
          </p:cNvSpPr>
          <p:nvPr/>
        </p:nvSpPr>
        <p:spPr bwMode="auto">
          <a:xfrm>
            <a:off x="4832700" y="3184677"/>
            <a:ext cx="70532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XEROGRAPHIC</a:t>
            </a:r>
            <a:endParaRPr lang="en-US" altLang="es-AR" sz="900" b="1" dirty="0">
              <a:solidFill>
                <a:srgbClr val="000099"/>
              </a:solidFill>
            </a:endParaRPr>
          </a:p>
        </p:txBody>
      </p:sp>
      <p:sp>
        <p:nvSpPr>
          <p:cNvPr id="11" name="Rectangle 21"/>
          <p:cNvSpPr>
            <a:spLocks noChangeArrowheads="1"/>
          </p:cNvSpPr>
          <p:nvPr/>
        </p:nvSpPr>
        <p:spPr bwMode="auto">
          <a:xfrm>
            <a:off x="3756514" y="3175512"/>
            <a:ext cx="928139"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RADIATION CURING</a:t>
            </a:r>
            <a:endParaRPr lang="en-US" altLang="es-AR" sz="900" b="1" dirty="0">
              <a:solidFill>
                <a:srgbClr val="000099"/>
              </a:solidFill>
            </a:endParaRPr>
          </a:p>
        </p:txBody>
      </p:sp>
      <p:sp>
        <p:nvSpPr>
          <p:cNvPr id="12" name="Rectangle 22"/>
          <p:cNvSpPr>
            <a:spLocks noChangeArrowheads="1"/>
          </p:cNvSpPr>
          <p:nvPr/>
        </p:nvSpPr>
        <p:spPr bwMode="auto">
          <a:xfrm>
            <a:off x="3947408" y="3262456"/>
            <a:ext cx="354264"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UV  /  IR</a:t>
            </a:r>
            <a:endParaRPr lang="en-US" altLang="es-AR" sz="900" b="1" dirty="0">
              <a:solidFill>
                <a:srgbClr val="000099"/>
              </a:solidFill>
            </a:endParaRPr>
          </a:p>
        </p:txBody>
      </p:sp>
      <p:sp>
        <p:nvSpPr>
          <p:cNvPr id="13" name="Rectangle 23"/>
          <p:cNvSpPr>
            <a:spLocks noChangeArrowheads="1"/>
          </p:cNvSpPr>
          <p:nvPr/>
        </p:nvSpPr>
        <p:spPr bwMode="auto">
          <a:xfrm>
            <a:off x="2899977" y="3175512"/>
            <a:ext cx="580287"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ADSORBING</a:t>
            </a:r>
            <a:endParaRPr lang="en-US" altLang="es-AR" sz="900" b="1" dirty="0">
              <a:solidFill>
                <a:srgbClr val="000099"/>
              </a:solidFill>
            </a:endParaRPr>
          </a:p>
        </p:txBody>
      </p:sp>
      <p:sp>
        <p:nvSpPr>
          <p:cNvPr id="14" name="Rectangle 24"/>
          <p:cNvSpPr>
            <a:spLocks noChangeArrowheads="1"/>
          </p:cNvSpPr>
          <p:nvPr/>
        </p:nvSpPr>
        <p:spPr bwMode="auto">
          <a:xfrm>
            <a:off x="2899977" y="3262456"/>
            <a:ext cx="69410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EVAPORATING</a:t>
            </a:r>
            <a:endParaRPr lang="en-US" altLang="es-AR" sz="900" b="1" dirty="0">
              <a:solidFill>
                <a:srgbClr val="000099"/>
              </a:solidFill>
            </a:endParaRPr>
          </a:p>
        </p:txBody>
      </p:sp>
      <p:sp>
        <p:nvSpPr>
          <p:cNvPr id="15" name="Rectangle 25"/>
          <p:cNvSpPr>
            <a:spLocks noChangeArrowheads="1"/>
          </p:cNvSpPr>
          <p:nvPr/>
        </p:nvSpPr>
        <p:spPr bwMode="auto">
          <a:xfrm>
            <a:off x="2899976" y="3350344"/>
            <a:ext cx="487313"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OXIDISING</a:t>
            </a:r>
            <a:endParaRPr lang="en-US" altLang="es-AR" sz="900" b="1" dirty="0">
              <a:solidFill>
                <a:srgbClr val="000099"/>
              </a:solidFill>
            </a:endParaRPr>
          </a:p>
        </p:txBody>
      </p:sp>
      <p:sp>
        <p:nvSpPr>
          <p:cNvPr id="16" name="Rectangle 26"/>
          <p:cNvSpPr>
            <a:spLocks noChangeArrowheads="1"/>
          </p:cNvSpPr>
          <p:nvPr/>
        </p:nvSpPr>
        <p:spPr bwMode="auto">
          <a:xfrm>
            <a:off x="1753842" y="3251107"/>
            <a:ext cx="545021"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900" b="1" dirty="0">
                <a:solidFill>
                  <a:srgbClr val="FF8100"/>
                </a:solidFill>
              </a:rPr>
              <a:t>HOT MELTS</a:t>
            </a:r>
            <a:endParaRPr lang="en-US" altLang="es-AR" sz="900" b="1" dirty="0">
              <a:solidFill>
                <a:srgbClr val="000099"/>
              </a:solidFill>
            </a:endParaRPr>
          </a:p>
        </p:txBody>
      </p:sp>
      <p:sp>
        <p:nvSpPr>
          <p:cNvPr id="17" name="Rectangle 27"/>
          <p:cNvSpPr>
            <a:spLocks noChangeArrowheads="1"/>
          </p:cNvSpPr>
          <p:nvPr/>
        </p:nvSpPr>
        <p:spPr bwMode="auto">
          <a:xfrm>
            <a:off x="960738" y="3878141"/>
            <a:ext cx="17793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SBR</a:t>
            </a:r>
            <a:endParaRPr lang="en-US" altLang="es-AR" sz="800" b="1" dirty="0">
              <a:solidFill>
                <a:srgbClr val="000099"/>
              </a:solidFill>
            </a:endParaRPr>
          </a:p>
        </p:txBody>
      </p:sp>
      <p:sp>
        <p:nvSpPr>
          <p:cNvPr id="18" name="Rectangle 28"/>
          <p:cNvSpPr>
            <a:spLocks noChangeArrowheads="1"/>
          </p:cNvSpPr>
          <p:nvPr/>
        </p:nvSpPr>
        <p:spPr bwMode="auto">
          <a:xfrm>
            <a:off x="960742" y="3959413"/>
            <a:ext cx="78707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VINYL ACRYLATES</a:t>
            </a:r>
            <a:endParaRPr lang="en-US" altLang="es-AR" sz="800" b="1" dirty="0">
              <a:solidFill>
                <a:srgbClr val="000099"/>
              </a:solidFill>
            </a:endParaRPr>
          </a:p>
        </p:txBody>
      </p:sp>
      <p:sp>
        <p:nvSpPr>
          <p:cNvPr id="19" name="Rectangle 29"/>
          <p:cNvSpPr>
            <a:spLocks noChangeArrowheads="1"/>
          </p:cNvSpPr>
          <p:nvPr/>
        </p:nvSpPr>
        <p:spPr bwMode="auto">
          <a:xfrm>
            <a:off x="960741" y="4040686"/>
            <a:ext cx="665247"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POLYISOPRENE</a:t>
            </a:r>
            <a:endParaRPr lang="en-US" altLang="es-AR" sz="800" b="1" dirty="0">
              <a:solidFill>
                <a:srgbClr val="000099"/>
              </a:solidFill>
            </a:endParaRPr>
          </a:p>
        </p:txBody>
      </p:sp>
      <p:sp>
        <p:nvSpPr>
          <p:cNvPr id="20" name="Rectangle 30"/>
          <p:cNvSpPr>
            <a:spLocks noChangeArrowheads="1"/>
          </p:cNvSpPr>
          <p:nvPr/>
        </p:nvSpPr>
        <p:spPr bwMode="auto">
          <a:xfrm>
            <a:off x="960741" y="4121959"/>
            <a:ext cx="72135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POLYBUTADIENE</a:t>
            </a:r>
            <a:endParaRPr lang="en-US" altLang="es-AR" sz="800" b="1" dirty="0">
              <a:solidFill>
                <a:srgbClr val="000099"/>
              </a:solidFill>
            </a:endParaRPr>
          </a:p>
        </p:txBody>
      </p:sp>
      <p:sp>
        <p:nvSpPr>
          <p:cNvPr id="21" name="Rectangle 31"/>
          <p:cNvSpPr>
            <a:spLocks noChangeArrowheads="1"/>
          </p:cNvSpPr>
          <p:nvPr/>
        </p:nvSpPr>
        <p:spPr bwMode="auto">
          <a:xfrm>
            <a:off x="960741" y="4202287"/>
            <a:ext cx="79188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NATURAL RUBBER</a:t>
            </a:r>
            <a:endParaRPr lang="en-US" altLang="es-AR" sz="800" b="1" dirty="0">
              <a:solidFill>
                <a:srgbClr val="000099"/>
              </a:solidFill>
            </a:endParaRPr>
          </a:p>
        </p:txBody>
      </p:sp>
      <p:sp>
        <p:nvSpPr>
          <p:cNvPr id="22" name="Rectangle 32"/>
          <p:cNvSpPr>
            <a:spLocks noChangeArrowheads="1"/>
          </p:cNvSpPr>
          <p:nvPr/>
        </p:nvSpPr>
        <p:spPr bwMode="auto">
          <a:xfrm>
            <a:off x="1909931" y="3876987"/>
            <a:ext cx="17312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EVA</a:t>
            </a:r>
            <a:endParaRPr lang="en-US" altLang="es-AR" sz="800" b="1" dirty="0">
              <a:solidFill>
                <a:srgbClr val="000099"/>
              </a:solidFill>
            </a:endParaRPr>
          </a:p>
        </p:txBody>
      </p:sp>
      <p:sp>
        <p:nvSpPr>
          <p:cNvPr id="24" name="Rectangle 33"/>
          <p:cNvSpPr>
            <a:spLocks noChangeArrowheads="1"/>
          </p:cNvSpPr>
          <p:nvPr/>
        </p:nvSpPr>
        <p:spPr bwMode="auto">
          <a:xfrm>
            <a:off x="1909931" y="3958260"/>
            <a:ext cx="11221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PE</a:t>
            </a:r>
            <a:endParaRPr lang="en-US" altLang="es-AR" sz="800" b="1" dirty="0">
              <a:solidFill>
                <a:srgbClr val="000099"/>
              </a:solidFill>
            </a:endParaRPr>
          </a:p>
        </p:txBody>
      </p:sp>
      <p:sp>
        <p:nvSpPr>
          <p:cNvPr id="25" name="Rectangle 34"/>
          <p:cNvSpPr>
            <a:spLocks noChangeArrowheads="1"/>
          </p:cNvSpPr>
          <p:nvPr/>
        </p:nvSpPr>
        <p:spPr bwMode="auto">
          <a:xfrm>
            <a:off x="1909931" y="4039533"/>
            <a:ext cx="19717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WAX</a:t>
            </a:r>
            <a:endParaRPr lang="en-US" altLang="es-AR" sz="800" b="1" dirty="0">
              <a:solidFill>
                <a:srgbClr val="000099"/>
              </a:solidFill>
            </a:endParaRPr>
          </a:p>
        </p:txBody>
      </p:sp>
      <p:sp>
        <p:nvSpPr>
          <p:cNvPr id="26" name="Rectangle 35"/>
          <p:cNvSpPr>
            <a:spLocks noChangeArrowheads="1"/>
          </p:cNvSpPr>
          <p:nvPr/>
        </p:nvSpPr>
        <p:spPr bwMode="auto">
          <a:xfrm>
            <a:off x="1909934" y="4120806"/>
            <a:ext cx="516167"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TACKIFYING</a:t>
            </a:r>
            <a:endParaRPr lang="en-US" altLang="es-AR" sz="800" b="1" dirty="0">
              <a:solidFill>
                <a:srgbClr val="000099"/>
              </a:solidFill>
            </a:endParaRPr>
          </a:p>
        </p:txBody>
      </p:sp>
      <p:sp>
        <p:nvSpPr>
          <p:cNvPr id="27" name="Rectangle 36"/>
          <p:cNvSpPr>
            <a:spLocks noChangeArrowheads="1"/>
          </p:cNvSpPr>
          <p:nvPr/>
        </p:nvSpPr>
        <p:spPr bwMode="auto">
          <a:xfrm>
            <a:off x="1909934" y="4201134"/>
            <a:ext cx="31418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RESINS</a:t>
            </a:r>
            <a:endParaRPr lang="en-US" altLang="es-AR" sz="800" b="1" dirty="0">
              <a:solidFill>
                <a:srgbClr val="000099"/>
              </a:solidFill>
            </a:endParaRPr>
          </a:p>
        </p:txBody>
      </p:sp>
      <p:sp>
        <p:nvSpPr>
          <p:cNvPr id="28" name="Rectangle 37"/>
          <p:cNvSpPr>
            <a:spLocks noChangeArrowheads="1"/>
          </p:cNvSpPr>
          <p:nvPr/>
        </p:nvSpPr>
        <p:spPr bwMode="auto">
          <a:xfrm>
            <a:off x="2956504" y="3849981"/>
            <a:ext cx="54983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MINERAL OIL</a:t>
            </a:r>
            <a:endParaRPr lang="en-US" altLang="es-AR" sz="800" b="1" dirty="0">
              <a:solidFill>
                <a:srgbClr val="000099"/>
              </a:solidFill>
            </a:endParaRPr>
          </a:p>
        </p:txBody>
      </p:sp>
      <p:sp>
        <p:nvSpPr>
          <p:cNvPr id="29" name="Rectangle 38"/>
          <p:cNvSpPr>
            <a:spLocks noChangeArrowheads="1"/>
          </p:cNvSpPr>
          <p:nvPr/>
        </p:nvSpPr>
        <p:spPr bwMode="auto">
          <a:xfrm>
            <a:off x="2956502" y="3931254"/>
            <a:ext cx="19717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WAX</a:t>
            </a:r>
            <a:endParaRPr lang="en-US" altLang="es-AR" sz="800" b="1" dirty="0">
              <a:solidFill>
                <a:srgbClr val="000099"/>
              </a:solidFill>
            </a:endParaRPr>
          </a:p>
        </p:txBody>
      </p:sp>
      <p:sp>
        <p:nvSpPr>
          <p:cNvPr id="30" name="Rectangle 39"/>
          <p:cNvSpPr>
            <a:spLocks noChangeArrowheads="1"/>
          </p:cNvSpPr>
          <p:nvPr/>
        </p:nvSpPr>
        <p:spPr bwMode="auto">
          <a:xfrm>
            <a:off x="2956506" y="4012526"/>
            <a:ext cx="484107"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H/C RESINS</a:t>
            </a:r>
            <a:endParaRPr lang="en-US" altLang="es-AR" sz="800" b="1" dirty="0">
              <a:solidFill>
                <a:srgbClr val="000099"/>
              </a:solidFill>
            </a:endParaRPr>
          </a:p>
        </p:txBody>
      </p:sp>
      <p:sp>
        <p:nvSpPr>
          <p:cNvPr id="31" name="Rectangle 40"/>
          <p:cNvSpPr>
            <a:spLocks noChangeArrowheads="1"/>
          </p:cNvSpPr>
          <p:nvPr/>
        </p:nvSpPr>
        <p:spPr bwMode="auto">
          <a:xfrm>
            <a:off x="2956505" y="4093800"/>
            <a:ext cx="628377"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ROSIN ESTERS</a:t>
            </a:r>
            <a:endParaRPr lang="en-US" altLang="es-AR" sz="800" b="1" dirty="0">
              <a:solidFill>
                <a:srgbClr val="000099"/>
              </a:solidFill>
            </a:endParaRPr>
          </a:p>
        </p:txBody>
      </p:sp>
      <p:sp>
        <p:nvSpPr>
          <p:cNvPr id="32" name="Rectangle 41"/>
          <p:cNvSpPr>
            <a:spLocks noChangeArrowheads="1"/>
          </p:cNvSpPr>
          <p:nvPr/>
        </p:nvSpPr>
        <p:spPr bwMode="auto">
          <a:xfrm>
            <a:off x="2956505" y="4174128"/>
            <a:ext cx="628377"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ALKYD RESINS</a:t>
            </a:r>
            <a:endParaRPr lang="en-US" altLang="es-AR" sz="800" b="1" dirty="0">
              <a:solidFill>
                <a:srgbClr val="000099"/>
              </a:solidFill>
            </a:endParaRPr>
          </a:p>
        </p:txBody>
      </p:sp>
      <p:sp>
        <p:nvSpPr>
          <p:cNvPr id="33" name="Rectangle 42"/>
          <p:cNvSpPr>
            <a:spLocks noChangeArrowheads="1"/>
          </p:cNvSpPr>
          <p:nvPr/>
        </p:nvSpPr>
        <p:spPr bwMode="auto">
          <a:xfrm>
            <a:off x="2956505" y="4254455"/>
            <a:ext cx="64120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UNSATURATED</a:t>
            </a:r>
            <a:endParaRPr lang="en-US" altLang="es-AR" sz="800" b="1" dirty="0">
              <a:solidFill>
                <a:srgbClr val="000099"/>
              </a:solidFill>
            </a:endParaRPr>
          </a:p>
        </p:txBody>
      </p:sp>
      <p:sp>
        <p:nvSpPr>
          <p:cNvPr id="34" name="Rectangle 43"/>
          <p:cNvSpPr>
            <a:spLocks noChangeArrowheads="1"/>
          </p:cNvSpPr>
          <p:nvPr/>
        </p:nvSpPr>
        <p:spPr bwMode="auto">
          <a:xfrm>
            <a:off x="2956504" y="4335728"/>
            <a:ext cx="55784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FATTY ACIDS</a:t>
            </a:r>
            <a:endParaRPr lang="en-US" altLang="es-AR" sz="800" b="1" dirty="0">
              <a:solidFill>
                <a:srgbClr val="000099"/>
              </a:solidFill>
            </a:endParaRPr>
          </a:p>
        </p:txBody>
      </p:sp>
      <p:sp>
        <p:nvSpPr>
          <p:cNvPr id="35" name="Rectangle 44"/>
          <p:cNvSpPr>
            <a:spLocks noChangeArrowheads="1"/>
          </p:cNvSpPr>
          <p:nvPr/>
        </p:nvSpPr>
        <p:spPr bwMode="auto">
          <a:xfrm>
            <a:off x="3693785" y="3849981"/>
            <a:ext cx="82875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EPOXY ACRYLATES</a:t>
            </a:r>
            <a:endParaRPr lang="en-US" altLang="es-AR" sz="800" b="1" dirty="0">
              <a:solidFill>
                <a:srgbClr val="000099"/>
              </a:solidFill>
            </a:endParaRPr>
          </a:p>
        </p:txBody>
      </p:sp>
      <p:sp>
        <p:nvSpPr>
          <p:cNvPr id="36" name="Rectangle 45"/>
          <p:cNvSpPr>
            <a:spLocks noChangeArrowheads="1"/>
          </p:cNvSpPr>
          <p:nvPr/>
        </p:nvSpPr>
        <p:spPr bwMode="auto">
          <a:xfrm>
            <a:off x="3693783" y="3931254"/>
            <a:ext cx="884858"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POLYOL ACRYLATES</a:t>
            </a:r>
            <a:endParaRPr lang="en-US" altLang="es-AR" sz="800" b="1" dirty="0">
              <a:solidFill>
                <a:srgbClr val="000099"/>
              </a:solidFill>
            </a:endParaRPr>
          </a:p>
        </p:txBody>
      </p:sp>
      <p:sp>
        <p:nvSpPr>
          <p:cNvPr id="37" name="Rectangle 46"/>
          <p:cNvSpPr>
            <a:spLocks noChangeArrowheads="1"/>
          </p:cNvSpPr>
          <p:nvPr/>
        </p:nvSpPr>
        <p:spPr bwMode="auto">
          <a:xfrm>
            <a:off x="3693783" y="4012526"/>
            <a:ext cx="1006686"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URETHANE ACRYLATES</a:t>
            </a:r>
            <a:endParaRPr lang="en-US" altLang="es-AR" sz="800" b="1" dirty="0">
              <a:solidFill>
                <a:srgbClr val="000099"/>
              </a:solidFill>
            </a:endParaRPr>
          </a:p>
        </p:txBody>
      </p:sp>
      <p:sp>
        <p:nvSpPr>
          <p:cNvPr id="38" name="Rectangle 47"/>
          <p:cNvSpPr>
            <a:spLocks noChangeArrowheads="1"/>
          </p:cNvSpPr>
          <p:nvPr/>
        </p:nvSpPr>
        <p:spPr bwMode="auto">
          <a:xfrm>
            <a:off x="3693783" y="4093800"/>
            <a:ext cx="104836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POLYESTER ACRYLATES</a:t>
            </a:r>
            <a:endParaRPr lang="en-US" altLang="es-AR" sz="800" b="1" dirty="0">
              <a:solidFill>
                <a:srgbClr val="000099"/>
              </a:solidFill>
            </a:endParaRPr>
          </a:p>
        </p:txBody>
      </p:sp>
      <p:sp>
        <p:nvSpPr>
          <p:cNvPr id="39" name="Rectangle 48"/>
          <p:cNvSpPr>
            <a:spLocks noChangeArrowheads="1"/>
          </p:cNvSpPr>
          <p:nvPr/>
        </p:nvSpPr>
        <p:spPr bwMode="auto">
          <a:xfrm>
            <a:off x="3693783" y="4174128"/>
            <a:ext cx="105798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HYDROXYL POLYESTERS</a:t>
            </a:r>
            <a:endParaRPr lang="en-US" altLang="es-AR" sz="800" b="1" dirty="0">
              <a:solidFill>
                <a:srgbClr val="000099"/>
              </a:solidFill>
            </a:endParaRPr>
          </a:p>
        </p:txBody>
      </p:sp>
      <p:sp>
        <p:nvSpPr>
          <p:cNvPr id="40" name="Rectangle 49"/>
          <p:cNvSpPr>
            <a:spLocks noChangeArrowheads="1"/>
          </p:cNvSpPr>
          <p:nvPr/>
        </p:nvSpPr>
        <p:spPr bwMode="auto">
          <a:xfrm>
            <a:off x="4906492" y="3849981"/>
            <a:ext cx="17793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SBR</a:t>
            </a:r>
            <a:endParaRPr lang="en-US" altLang="es-AR" sz="800" b="1" dirty="0">
              <a:solidFill>
                <a:srgbClr val="000099"/>
              </a:solidFill>
            </a:endParaRPr>
          </a:p>
        </p:txBody>
      </p:sp>
      <p:sp>
        <p:nvSpPr>
          <p:cNvPr id="41" name="Rectangle 50"/>
          <p:cNvSpPr>
            <a:spLocks noChangeArrowheads="1"/>
          </p:cNvSpPr>
          <p:nvPr/>
        </p:nvSpPr>
        <p:spPr bwMode="auto">
          <a:xfrm>
            <a:off x="4906497" y="3931254"/>
            <a:ext cx="78707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VINYL ACRYLATES</a:t>
            </a:r>
            <a:endParaRPr lang="en-US" altLang="es-AR" sz="800" b="1" dirty="0">
              <a:solidFill>
                <a:srgbClr val="000099"/>
              </a:solidFill>
            </a:endParaRPr>
          </a:p>
        </p:txBody>
      </p:sp>
      <p:sp>
        <p:nvSpPr>
          <p:cNvPr id="42" name="Rectangle 51"/>
          <p:cNvSpPr>
            <a:spLocks noChangeArrowheads="1"/>
          </p:cNvSpPr>
          <p:nvPr/>
        </p:nvSpPr>
        <p:spPr bwMode="auto">
          <a:xfrm>
            <a:off x="4906497" y="4012526"/>
            <a:ext cx="565861"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POLYESTERS</a:t>
            </a:r>
            <a:endParaRPr lang="en-US" altLang="es-AR" sz="800" b="1" dirty="0">
              <a:solidFill>
                <a:srgbClr val="000099"/>
              </a:solidFill>
            </a:endParaRPr>
          </a:p>
        </p:txBody>
      </p:sp>
      <p:sp>
        <p:nvSpPr>
          <p:cNvPr id="43" name="Rectangle 52"/>
          <p:cNvSpPr>
            <a:spLocks noChangeArrowheads="1"/>
          </p:cNvSpPr>
          <p:nvPr/>
        </p:nvSpPr>
        <p:spPr bwMode="auto">
          <a:xfrm>
            <a:off x="4906494" y="4093800"/>
            <a:ext cx="90409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POLYVINYL BUTYRAL</a:t>
            </a:r>
            <a:endParaRPr lang="en-US" altLang="es-AR" sz="800" b="1" dirty="0">
              <a:solidFill>
                <a:srgbClr val="000099"/>
              </a:solidFill>
            </a:endParaRPr>
          </a:p>
        </p:txBody>
      </p:sp>
      <p:sp>
        <p:nvSpPr>
          <p:cNvPr id="44" name="Rectangle 53"/>
          <p:cNvSpPr>
            <a:spLocks noChangeArrowheads="1"/>
          </p:cNvSpPr>
          <p:nvPr/>
        </p:nvSpPr>
        <p:spPr bwMode="auto">
          <a:xfrm>
            <a:off x="4906497" y="4174128"/>
            <a:ext cx="88325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STYRENE-ACRYLATE</a:t>
            </a:r>
            <a:endParaRPr lang="en-US" altLang="es-AR" sz="800" b="1" dirty="0">
              <a:solidFill>
                <a:srgbClr val="000099"/>
              </a:solidFill>
            </a:endParaRPr>
          </a:p>
        </p:txBody>
      </p:sp>
      <p:sp>
        <p:nvSpPr>
          <p:cNvPr id="45" name="Rectangle 54"/>
          <p:cNvSpPr>
            <a:spLocks noChangeArrowheads="1"/>
          </p:cNvSpPr>
          <p:nvPr/>
        </p:nvSpPr>
        <p:spPr bwMode="auto">
          <a:xfrm>
            <a:off x="6576163" y="3878258"/>
            <a:ext cx="17793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SBR</a:t>
            </a:r>
            <a:endParaRPr lang="en-US" altLang="es-AR" sz="800" b="1" dirty="0">
              <a:solidFill>
                <a:srgbClr val="000099"/>
              </a:solidFill>
            </a:endParaRPr>
          </a:p>
        </p:txBody>
      </p:sp>
      <p:sp>
        <p:nvSpPr>
          <p:cNvPr id="46" name="Rectangle 55"/>
          <p:cNvSpPr>
            <a:spLocks noChangeArrowheads="1"/>
          </p:cNvSpPr>
          <p:nvPr/>
        </p:nvSpPr>
        <p:spPr bwMode="auto">
          <a:xfrm>
            <a:off x="6576163" y="3959530"/>
            <a:ext cx="21961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err="1">
                <a:solidFill>
                  <a:srgbClr val="000080"/>
                </a:solidFill>
              </a:rPr>
              <a:t>PVAc</a:t>
            </a:r>
            <a:endParaRPr lang="en-US" altLang="es-AR" sz="800" b="1" dirty="0">
              <a:solidFill>
                <a:srgbClr val="000099"/>
              </a:solidFill>
            </a:endParaRPr>
          </a:p>
        </p:txBody>
      </p:sp>
      <p:sp>
        <p:nvSpPr>
          <p:cNvPr id="47" name="Rectangle 56"/>
          <p:cNvSpPr>
            <a:spLocks noChangeArrowheads="1"/>
          </p:cNvSpPr>
          <p:nvPr/>
        </p:nvSpPr>
        <p:spPr bwMode="auto">
          <a:xfrm>
            <a:off x="6576168" y="4040803"/>
            <a:ext cx="73096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VINYL ACRYLATE</a:t>
            </a:r>
            <a:endParaRPr lang="en-US" altLang="es-AR" sz="800" b="1" dirty="0">
              <a:solidFill>
                <a:srgbClr val="000099"/>
              </a:solidFill>
            </a:endParaRPr>
          </a:p>
        </p:txBody>
      </p:sp>
      <p:sp>
        <p:nvSpPr>
          <p:cNvPr id="48" name="Rectangle 57"/>
          <p:cNvSpPr>
            <a:spLocks noChangeArrowheads="1"/>
          </p:cNvSpPr>
          <p:nvPr/>
        </p:nvSpPr>
        <p:spPr bwMode="auto">
          <a:xfrm>
            <a:off x="6576162" y="4122076"/>
            <a:ext cx="17312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PVC</a:t>
            </a:r>
            <a:endParaRPr lang="en-US" altLang="es-AR" sz="800" b="1" dirty="0">
              <a:solidFill>
                <a:srgbClr val="000099"/>
              </a:solidFill>
            </a:endParaRPr>
          </a:p>
        </p:txBody>
      </p:sp>
      <p:sp>
        <p:nvSpPr>
          <p:cNvPr id="49" name="Rectangle 58"/>
          <p:cNvSpPr>
            <a:spLocks noChangeArrowheads="1"/>
          </p:cNvSpPr>
          <p:nvPr/>
        </p:nvSpPr>
        <p:spPr bwMode="auto">
          <a:xfrm>
            <a:off x="7670395" y="3849889"/>
            <a:ext cx="55784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FATTY ACIDS</a:t>
            </a:r>
            <a:endParaRPr lang="en-US" altLang="es-AR" sz="800" b="1" dirty="0">
              <a:solidFill>
                <a:srgbClr val="000099"/>
              </a:solidFill>
            </a:endParaRPr>
          </a:p>
        </p:txBody>
      </p:sp>
      <p:sp>
        <p:nvSpPr>
          <p:cNvPr id="50" name="Rectangle 59"/>
          <p:cNvSpPr>
            <a:spLocks noChangeArrowheads="1"/>
          </p:cNvSpPr>
          <p:nvPr/>
        </p:nvSpPr>
        <p:spPr bwMode="auto">
          <a:xfrm>
            <a:off x="7670395" y="3931161"/>
            <a:ext cx="554639"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ROSIN ACIDS</a:t>
            </a:r>
            <a:endParaRPr lang="en-US" altLang="es-AR" sz="800" b="1" dirty="0">
              <a:solidFill>
                <a:srgbClr val="000099"/>
              </a:solidFill>
            </a:endParaRPr>
          </a:p>
        </p:txBody>
      </p:sp>
      <p:sp>
        <p:nvSpPr>
          <p:cNvPr id="51" name="Rectangle 60"/>
          <p:cNvSpPr>
            <a:spLocks noChangeArrowheads="1"/>
          </p:cNvSpPr>
          <p:nvPr/>
        </p:nvSpPr>
        <p:spPr bwMode="auto">
          <a:xfrm>
            <a:off x="7670396" y="4012434"/>
            <a:ext cx="631583"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FATTY ESTERS</a:t>
            </a:r>
            <a:endParaRPr lang="en-US" altLang="es-AR" sz="800" b="1" dirty="0">
              <a:solidFill>
                <a:srgbClr val="000099"/>
              </a:solidFill>
            </a:endParaRPr>
          </a:p>
        </p:txBody>
      </p:sp>
      <p:sp>
        <p:nvSpPr>
          <p:cNvPr id="52" name="Rectangle 61"/>
          <p:cNvSpPr>
            <a:spLocks noChangeArrowheads="1"/>
          </p:cNvSpPr>
          <p:nvPr/>
        </p:nvSpPr>
        <p:spPr bwMode="auto">
          <a:xfrm>
            <a:off x="7670396" y="4093707"/>
            <a:ext cx="397545"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63600" eaLnBrk="0" hangingPunct="0">
              <a:defRPr sz="1400">
                <a:solidFill>
                  <a:srgbClr val="000000"/>
                </a:solidFill>
                <a:latin typeface="Arial Narrow" panose="020B0606020202030204" pitchFamily="34" charset="0"/>
                <a:cs typeface="Arial" panose="020B0604020202020204" pitchFamily="34" charset="0"/>
              </a:defRPr>
            </a:lvl1pPr>
            <a:lvl2pPr marL="742950" indent="-285750" defTabSz="863600" eaLnBrk="0" hangingPunct="0">
              <a:defRPr sz="1400">
                <a:solidFill>
                  <a:srgbClr val="000000"/>
                </a:solidFill>
                <a:latin typeface="Arial Narrow" panose="020B0606020202030204" pitchFamily="34" charset="0"/>
                <a:cs typeface="Arial" panose="020B0604020202020204" pitchFamily="34" charset="0"/>
              </a:defRPr>
            </a:lvl2pPr>
            <a:lvl3pPr marL="1143000" indent="-228600" defTabSz="863600" eaLnBrk="0" hangingPunct="0">
              <a:defRPr sz="1400">
                <a:solidFill>
                  <a:srgbClr val="000000"/>
                </a:solidFill>
                <a:latin typeface="Arial Narrow" panose="020B0606020202030204" pitchFamily="34" charset="0"/>
                <a:cs typeface="Arial" panose="020B0604020202020204" pitchFamily="34" charset="0"/>
              </a:defRPr>
            </a:lvl3pPr>
            <a:lvl4pPr marL="1600200" indent="-228600" defTabSz="863600" eaLnBrk="0" hangingPunct="0">
              <a:defRPr sz="1400">
                <a:solidFill>
                  <a:srgbClr val="000000"/>
                </a:solidFill>
                <a:latin typeface="Arial Narrow" panose="020B0606020202030204" pitchFamily="34" charset="0"/>
                <a:cs typeface="Arial" panose="020B0604020202020204" pitchFamily="34" charset="0"/>
              </a:defRPr>
            </a:lvl4pPr>
            <a:lvl5pPr marL="2057400" indent="-228600" defTabSz="863600" eaLnBrk="0" hangingPunct="0">
              <a:defRPr sz="1400">
                <a:solidFill>
                  <a:srgbClr val="000000"/>
                </a:solidFill>
                <a:latin typeface="Arial Narrow" panose="020B0606020202030204" pitchFamily="34" charset="0"/>
                <a:cs typeface="Arial" panose="020B0604020202020204" pitchFamily="34" charset="0"/>
              </a:defRPr>
            </a:lvl5pPr>
            <a:lvl6pPr marL="25146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6pPr>
            <a:lvl7pPr marL="29718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7pPr>
            <a:lvl8pPr marL="34290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8pPr>
            <a:lvl9pPr marL="3886200" indent="-228600" defTabSz="863600" eaLnBrk="0" fontAlgn="base" hangingPunct="0">
              <a:spcBef>
                <a:spcPct val="0"/>
              </a:spcBef>
              <a:spcAft>
                <a:spcPct val="30000"/>
              </a:spcAft>
              <a:buClr>
                <a:srgbClr val="6E90A6"/>
              </a:buClr>
              <a:buSzPct val="80000"/>
              <a:buFont typeface="Wingdings" panose="05000000000000000000" pitchFamily="2" charset="2"/>
              <a:defRPr sz="1400">
                <a:solidFill>
                  <a:srgbClr val="000000"/>
                </a:solidFill>
                <a:latin typeface="Arial Narrow" panose="020B0606020202030204" pitchFamily="34" charset="0"/>
                <a:cs typeface="Arial" panose="020B0604020202020204" pitchFamily="34" charset="0"/>
              </a:defRPr>
            </a:lvl9pPr>
          </a:lstStyle>
          <a:p>
            <a:pPr>
              <a:spcAft>
                <a:spcPct val="0"/>
              </a:spcAft>
              <a:buClrTx/>
              <a:buSzTx/>
              <a:buFontTx/>
              <a:buNone/>
            </a:pPr>
            <a:r>
              <a:rPr lang="en-US" altLang="es-AR" sz="800" b="1" dirty="0">
                <a:solidFill>
                  <a:srgbClr val="000080"/>
                </a:solidFill>
              </a:rPr>
              <a:t>STEROLS</a:t>
            </a:r>
            <a:endParaRPr lang="en-US" altLang="es-AR" sz="800" b="1" dirty="0">
              <a:solidFill>
                <a:srgbClr val="000099"/>
              </a:solidFill>
            </a:endParaRPr>
          </a:p>
        </p:txBody>
      </p:sp>
      <p:cxnSp>
        <p:nvCxnSpPr>
          <p:cNvPr id="53" name="Straight Arrow Connector 2"/>
          <p:cNvCxnSpPr/>
          <p:nvPr/>
        </p:nvCxnSpPr>
        <p:spPr>
          <a:xfrm>
            <a:off x="4882850" y="2018657"/>
            <a:ext cx="1250636" cy="365719"/>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102"/>
          <p:cNvCxnSpPr/>
          <p:nvPr/>
        </p:nvCxnSpPr>
        <p:spPr>
          <a:xfrm flipH="1">
            <a:off x="2154193" y="2018657"/>
            <a:ext cx="1611002" cy="379565"/>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107"/>
          <p:cNvCxnSpPr/>
          <p:nvPr/>
        </p:nvCxnSpPr>
        <p:spPr>
          <a:xfrm flipH="1">
            <a:off x="1170914" y="2710018"/>
            <a:ext cx="187773" cy="408690"/>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108"/>
          <p:cNvCxnSpPr/>
          <p:nvPr/>
        </p:nvCxnSpPr>
        <p:spPr>
          <a:xfrm>
            <a:off x="1824858" y="2710018"/>
            <a:ext cx="98180" cy="457250"/>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113"/>
          <p:cNvCxnSpPr/>
          <p:nvPr/>
        </p:nvCxnSpPr>
        <p:spPr>
          <a:xfrm>
            <a:off x="5958556" y="1080571"/>
            <a:ext cx="1711838" cy="547028"/>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114"/>
          <p:cNvCxnSpPr/>
          <p:nvPr/>
        </p:nvCxnSpPr>
        <p:spPr>
          <a:xfrm flipH="1">
            <a:off x="4469235" y="1080571"/>
            <a:ext cx="1021380" cy="557978"/>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117"/>
          <p:cNvCxnSpPr/>
          <p:nvPr/>
        </p:nvCxnSpPr>
        <p:spPr>
          <a:xfrm flipH="1">
            <a:off x="3139825" y="2710018"/>
            <a:ext cx="771876" cy="357188"/>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118"/>
          <p:cNvCxnSpPr/>
          <p:nvPr/>
        </p:nvCxnSpPr>
        <p:spPr>
          <a:xfrm>
            <a:off x="4529850" y="2694412"/>
            <a:ext cx="601478" cy="411914"/>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119"/>
          <p:cNvCxnSpPr>
            <a:stCxn id="67" idx="2"/>
          </p:cNvCxnSpPr>
          <p:nvPr/>
        </p:nvCxnSpPr>
        <p:spPr>
          <a:xfrm rot="5400000">
            <a:off x="4010769" y="2890253"/>
            <a:ext cx="405446" cy="13767"/>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sp>
        <p:nvSpPr>
          <p:cNvPr id="63" name="CuadroTexto 62"/>
          <p:cNvSpPr txBox="1"/>
          <p:nvPr/>
        </p:nvSpPr>
        <p:spPr>
          <a:xfrm>
            <a:off x="5181977" y="734323"/>
            <a:ext cx="948337" cy="346249"/>
          </a:xfrm>
          <a:prstGeom prst="rect">
            <a:avLst/>
          </a:prstGeom>
          <a:noFill/>
          <a:ln w="38100">
            <a:solidFill>
              <a:srgbClr val="7030A0"/>
            </a:solidFill>
          </a:ln>
        </p:spPr>
        <p:txBody>
          <a:bodyPr wrap="none" lIns="68580" tIns="34290" rIns="68580" bIns="34290" rtlCol="0">
            <a:spAutoFit/>
          </a:bodyPr>
          <a:lstStyle/>
          <a:p>
            <a:r>
              <a:rPr lang="es-AR" sz="1800" b="1" dirty="0"/>
              <a:t>STICKIES</a:t>
            </a:r>
          </a:p>
        </p:txBody>
      </p:sp>
      <p:sp>
        <p:nvSpPr>
          <p:cNvPr id="64" name="CuadroTexto 63"/>
          <p:cNvSpPr txBox="1"/>
          <p:nvPr/>
        </p:nvSpPr>
        <p:spPr>
          <a:xfrm>
            <a:off x="3787582" y="1713956"/>
            <a:ext cx="1062150" cy="346249"/>
          </a:xfrm>
          <a:prstGeom prst="rect">
            <a:avLst/>
          </a:prstGeom>
          <a:noFill/>
          <a:ln w="38100">
            <a:solidFill>
              <a:srgbClr val="FF0000"/>
            </a:solidFill>
          </a:ln>
        </p:spPr>
        <p:txBody>
          <a:bodyPr wrap="none" lIns="68580" tIns="34290" rIns="68580" bIns="34290" rtlCol="0">
            <a:spAutoFit/>
          </a:bodyPr>
          <a:lstStyle/>
          <a:p>
            <a:r>
              <a:rPr lang="es-AR" sz="1800" b="1" dirty="0"/>
              <a:t>Sintéticos</a:t>
            </a:r>
          </a:p>
        </p:txBody>
      </p:sp>
      <p:sp>
        <p:nvSpPr>
          <p:cNvPr id="65" name="CuadroTexto 64"/>
          <p:cNvSpPr txBox="1"/>
          <p:nvPr/>
        </p:nvSpPr>
        <p:spPr>
          <a:xfrm>
            <a:off x="7259575" y="1713956"/>
            <a:ext cx="1059457" cy="346249"/>
          </a:xfrm>
          <a:prstGeom prst="rect">
            <a:avLst/>
          </a:prstGeom>
          <a:noFill/>
          <a:ln w="38100">
            <a:solidFill>
              <a:srgbClr val="FF0000"/>
            </a:solidFill>
          </a:ln>
        </p:spPr>
        <p:txBody>
          <a:bodyPr wrap="none" lIns="68580" tIns="34290" rIns="68580" bIns="34290" rtlCol="0">
            <a:spAutoFit/>
          </a:bodyPr>
          <a:lstStyle/>
          <a:p>
            <a:r>
              <a:rPr lang="es-AR" sz="1800" b="1" dirty="0"/>
              <a:t>Naturales</a:t>
            </a:r>
          </a:p>
        </p:txBody>
      </p:sp>
      <p:sp>
        <p:nvSpPr>
          <p:cNvPr id="66" name="CuadroTexto 65"/>
          <p:cNvSpPr txBox="1"/>
          <p:nvPr/>
        </p:nvSpPr>
        <p:spPr>
          <a:xfrm>
            <a:off x="6171581" y="2398223"/>
            <a:ext cx="1071147" cy="500137"/>
          </a:xfrm>
          <a:prstGeom prst="rect">
            <a:avLst/>
          </a:prstGeom>
          <a:noFill/>
          <a:ln w="38100">
            <a:solidFill>
              <a:srgbClr val="00B050"/>
            </a:solidFill>
          </a:ln>
        </p:spPr>
        <p:txBody>
          <a:bodyPr wrap="square" lIns="68580" tIns="34290" rIns="68580" bIns="34290" rtlCol="0">
            <a:spAutoFit/>
          </a:bodyPr>
          <a:lstStyle/>
          <a:p>
            <a:pPr algn="ctr"/>
            <a:r>
              <a:rPr lang="es-AR" b="1" dirty="0" err="1"/>
              <a:t>Ligantes</a:t>
            </a:r>
            <a:r>
              <a:rPr lang="es-AR" b="1" dirty="0"/>
              <a:t> de </a:t>
            </a:r>
            <a:r>
              <a:rPr lang="es-AR" b="1" dirty="0" err="1"/>
              <a:t>coating</a:t>
            </a:r>
            <a:endParaRPr lang="es-AR" b="1" dirty="0"/>
          </a:p>
        </p:txBody>
      </p:sp>
      <p:sp>
        <p:nvSpPr>
          <p:cNvPr id="67" name="CuadroTexto 66"/>
          <p:cNvSpPr txBox="1"/>
          <p:nvPr/>
        </p:nvSpPr>
        <p:spPr>
          <a:xfrm>
            <a:off x="3911701" y="2394331"/>
            <a:ext cx="617348" cy="300082"/>
          </a:xfrm>
          <a:prstGeom prst="rect">
            <a:avLst/>
          </a:prstGeom>
          <a:noFill/>
          <a:ln w="38100">
            <a:solidFill>
              <a:srgbClr val="00B050"/>
            </a:solidFill>
          </a:ln>
        </p:spPr>
        <p:txBody>
          <a:bodyPr wrap="none" lIns="68580" tIns="34290" rIns="68580" bIns="34290" rtlCol="0">
            <a:spAutoFit/>
          </a:bodyPr>
          <a:lstStyle/>
          <a:p>
            <a:r>
              <a:rPr lang="es-AR" sz="1500" b="1" dirty="0"/>
              <a:t>Tintas</a:t>
            </a:r>
          </a:p>
        </p:txBody>
      </p:sp>
      <p:sp>
        <p:nvSpPr>
          <p:cNvPr id="68" name="CuadroTexto 67"/>
          <p:cNvSpPr txBox="1"/>
          <p:nvPr/>
        </p:nvSpPr>
        <p:spPr>
          <a:xfrm>
            <a:off x="1145165" y="2394331"/>
            <a:ext cx="951030" cy="300082"/>
          </a:xfrm>
          <a:prstGeom prst="rect">
            <a:avLst/>
          </a:prstGeom>
          <a:noFill/>
          <a:ln w="38100">
            <a:solidFill>
              <a:srgbClr val="00B050"/>
            </a:solidFill>
          </a:ln>
        </p:spPr>
        <p:txBody>
          <a:bodyPr wrap="none" lIns="68580" tIns="34290" rIns="68580" bIns="34290" rtlCol="0">
            <a:spAutoFit/>
          </a:bodyPr>
          <a:lstStyle/>
          <a:p>
            <a:r>
              <a:rPr lang="es-AR" sz="1500" b="1" dirty="0"/>
              <a:t>Adhesivos</a:t>
            </a:r>
          </a:p>
        </p:txBody>
      </p:sp>
      <p:cxnSp>
        <p:nvCxnSpPr>
          <p:cNvPr id="69" name="Straight Arrow Connector 101"/>
          <p:cNvCxnSpPr>
            <a:stCxn id="65" idx="2"/>
          </p:cNvCxnSpPr>
          <p:nvPr/>
        </p:nvCxnSpPr>
        <p:spPr>
          <a:xfrm rot="16200000" flipH="1">
            <a:off x="7244310" y="2605199"/>
            <a:ext cx="1091774" cy="1786"/>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101"/>
          <p:cNvCxnSpPr/>
          <p:nvPr/>
        </p:nvCxnSpPr>
        <p:spPr>
          <a:xfrm>
            <a:off x="7856742" y="3359417"/>
            <a:ext cx="0" cy="404193"/>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101"/>
          <p:cNvCxnSpPr/>
          <p:nvPr/>
        </p:nvCxnSpPr>
        <p:spPr>
          <a:xfrm>
            <a:off x="1970946" y="3404878"/>
            <a:ext cx="0" cy="404193"/>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101"/>
          <p:cNvCxnSpPr/>
          <p:nvPr/>
        </p:nvCxnSpPr>
        <p:spPr>
          <a:xfrm>
            <a:off x="5035363" y="3312833"/>
            <a:ext cx="0" cy="404193"/>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101"/>
          <p:cNvCxnSpPr/>
          <p:nvPr/>
        </p:nvCxnSpPr>
        <p:spPr>
          <a:xfrm>
            <a:off x="6657315" y="3377675"/>
            <a:ext cx="0" cy="404193"/>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101"/>
          <p:cNvCxnSpPr/>
          <p:nvPr/>
        </p:nvCxnSpPr>
        <p:spPr>
          <a:xfrm>
            <a:off x="4237171" y="3388501"/>
            <a:ext cx="0" cy="404193"/>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101"/>
          <p:cNvCxnSpPr/>
          <p:nvPr/>
        </p:nvCxnSpPr>
        <p:spPr>
          <a:xfrm>
            <a:off x="1208882" y="3472793"/>
            <a:ext cx="0" cy="404193"/>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119"/>
          <p:cNvCxnSpPr>
            <a:endCxn id="67" idx="0"/>
          </p:cNvCxnSpPr>
          <p:nvPr/>
        </p:nvCxnSpPr>
        <p:spPr>
          <a:xfrm rot="16200000" flipH="1">
            <a:off x="4054911" y="2228867"/>
            <a:ext cx="317160" cy="13768"/>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101"/>
          <p:cNvCxnSpPr/>
          <p:nvPr/>
        </p:nvCxnSpPr>
        <p:spPr>
          <a:xfrm>
            <a:off x="6657315" y="2915766"/>
            <a:ext cx="0" cy="204017"/>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01"/>
          <p:cNvCxnSpPr/>
          <p:nvPr/>
        </p:nvCxnSpPr>
        <p:spPr>
          <a:xfrm flipH="1">
            <a:off x="3139826" y="3514931"/>
            <a:ext cx="11445" cy="277763"/>
          </a:xfrm>
          <a:prstGeom prst="straightConnector1">
            <a:avLst/>
          </a:prstGeom>
          <a:ln>
            <a:solidFill>
              <a:srgbClr val="5156C3"/>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54936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0"/>
          </p:nvPr>
        </p:nvSpPr>
        <p:spPr>
          <a:xfrm>
            <a:off x="1055385" y="875910"/>
            <a:ext cx="7471382" cy="615672"/>
          </a:xfrm>
        </p:spPr>
        <p:txBody>
          <a:bodyPr/>
          <a:lstStyle/>
          <a:p>
            <a:r>
              <a:rPr lang="es-AR" sz="1800" dirty="0" smtClean="0">
                <a:latin typeface="Arial" panose="020B0604020202020204" pitchFamily="34" charset="0"/>
                <a:cs typeface="Arial" panose="020B0604020202020204" pitchFamily="34" charset="0"/>
              </a:rPr>
              <a:t>STICKIES</a:t>
            </a:r>
          </a:p>
          <a:p>
            <a:r>
              <a:rPr lang="es-AR" sz="1800" dirty="0" smtClean="0">
                <a:latin typeface="Arial" panose="020B0604020202020204" pitchFamily="34" charset="0"/>
                <a:cs typeface="Arial" panose="020B0604020202020204" pitchFamily="34" charset="0"/>
              </a:rPr>
              <a:t>Métodos usados por Archroma para su determinación</a:t>
            </a:r>
            <a:endParaRPr lang="es-AR" sz="1800" dirty="0">
              <a:latin typeface="Arial" panose="020B0604020202020204" pitchFamily="34" charset="0"/>
              <a:cs typeface="Arial" panose="020B0604020202020204" pitchFamily="34" charset="0"/>
            </a:endParaRPr>
          </a:p>
        </p:txBody>
      </p:sp>
      <p:sp>
        <p:nvSpPr>
          <p:cNvPr id="3" name="Marcador de texto 2"/>
          <p:cNvSpPr>
            <a:spLocks noGrp="1"/>
          </p:cNvSpPr>
          <p:nvPr>
            <p:ph type="body" idx="11"/>
          </p:nvPr>
        </p:nvSpPr>
        <p:spPr>
          <a:xfrm>
            <a:off x="1989309" y="1916503"/>
            <a:ext cx="5603537" cy="3150799"/>
          </a:xfrm>
        </p:spPr>
        <p:txBody>
          <a:bodyPr/>
          <a:lstStyle/>
          <a:p>
            <a:pPr marL="428625" indent="-428625">
              <a:buClr>
                <a:srgbClr val="C00000"/>
              </a:buClr>
              <a:buFont typeface="Wingdings" panose="05000000000000000000" pitchFamily="2" charset="2"/>
              <a:buChar char="q"/>
            </a:pPr>
            <a:r>
              <a:rPr lang="es-AR" sz="2700" b="1" dirty="0">
                <a:latin typeface="Arial" panose="020B0604020202020204" pitchFamily="34" charset="0"/>
                <a:cs typeface="Arial" panose="020B0604020202020204" pitchFamily="34" charset="0"/>
              </a:rPr>
              <a:t>Norma </a:t>
            </a:r>
            <a:r>
              <a:rPr lang="es-AR" sz="2700" b="1" dirty="0" err="1">
                <a:latin typeface="Arial" panose="020B0604020202020204" pitchFamily="34" charset="0"/>
                <a:cs typeface="Arial" panose="020B0604020202020204" pitchFamily="34" charset="0"/>
              </a:rPr>
              <a:t>Tappi</a:t>
            </a:r>
            <a:r>
              <a:rPr lang="es-AR" sz="2700" b="1" dirty="0">
                <a:latin typeface="Arial" panose="020B0604020202020204" pitchFamily="34" charset="0"/>
                <a:cs typeface="Arial" panose="020B0604020202020204" pitchFamily="34" charset="0"/>
              </a:rPr>
              <a:t> </a:t>
            </a:r>
            <a:r>
              <a:rPr lang="es-AR" sz="2700" b="1" dirty="0" err="1">
                <a:latin typeface="Arial" panose="020B0604020202020204" pitchFamily="34" charset="0"/>
                <a:cs typeface="Arial" panose="020B0604020202020204" pitchFamily="34" charset="0"/>
              </a:rPr>
              <a:t>standard</a:t>
            </a:r>
            <a:r>
              <a:rPr lang="es-AR" sz="2700" b="1" dirty="0">
                <a:latin typeface="Arial" panose="020B0604020202020204" pitchFamily="34" charset="0"/>
                <a:cs typeface="Arial" panose="020B0604020202020204" pitchFamily="34" charset="0"/>
              </a:rPr>
              <a:t> T 204 con DCM</a:t>
            </a:r>
          </a:p>
          <a:p>
            <a:pPr marL="428625" indent="-428625">
              <a:buClr>
                <a:srgbClr val="C00000"/>
              </a:buClr>
              <a:buFont typeface="Wingdings" panose="05000000000000000000" pitchFamily="2" charset="2"/>
              <a:buChar char="q"/>
            </a:pPr>
            <a:r>
              <a:rPr lang="es-AR" sz="2700" b="1" dirty="0">
                <a:latin typeface="Arial" panose="020B0604020202020204" pitchFamily="34" charset="0"/>
                <a:cs typeface="Arial" panose="020B0604020202020204" pitchFamily="34" charset="0"/>
              </a:rPr>
              <a:t>Pressing Test</a:t>
            </a:r>
          </a:p>
          <a:p>
            <a:pPr marL="428625" indent="-428625">
              <a:buClr>
                <a:srgbClr val="C00000"/>
              </a:buClr>
              <a:buFont typeface="Wingdings" panose="05000000000000000000" pitchFamily="2" charset="2"/>
              <a:buChar char="q"/>
            </a:pPr>
            <a:r>
              <a:rPr lang="es-AR" sz="2700" b="1" dirty="0" err="1">
                <a:latin typeface="Arial" panose="020B0604020202020204" pitchFamily="34" charset="0"/>
                <a:cs typeface="Arial" panose="020B0604020202020204" pitchFamily="34" charset="0"/>
              </a:rPr>
              <a:t>Wire</a:t>
            </a:r>
            <a:r>
              <a:rPr lang="es-AR" sz="2700" b="1" dirty="0">
                <a:latin typeface="Arial" panose="020B0604020202020204" pitchFamily="34" charset="0"/>
                <a:cs typeface="Arial" panose="020B0604020202020204" pitchFamily="34" charset="0"/>
              </a:rPr>
              <a:t> Test</a:t>
            </a:r>
          </a:p>
          <a:p>
            <a:pPr marL="428625" indent="-428625">
              <a:buClr>
                <a:srgbClr val="C00000"/>
              </a:buClr>
              <a:buFont typeface="Wingdings" panose="05000000000000000000" pitchFamily="2" charset="2"/>
              <a:buChar char="q"/>
            </a:pPr>
            <a:r>
              <a:rPr lang="es-AR" sz="2700" b="1" dirty="0">
                <a:latin typeface="Arial" panose="020B0604020202020204" pitchFamily="34" charset="0"/>
                <a:cs typeface="Arial" panose="020B0604020202020204" pitchFamily="34" charset="0"/>
              </a:rPr>
              <a:t>Film Test</a:t>
            </a:r>
          </a:p>
          <a:p>
            <a:endParaRPr lang="es-AR" b="1" dirty="0" smtClean="0"/>
          </a:p>
          <a:p>
            <a:endParaRPr lang="es-AR" b="1" dirty="0" smtClean="0"/>
          </a:p>
          <a:p>
            <a:endParaRPr lang="es-AR" dirty="0"/>
          </a:p>
        </p:txBody>
      </p:sp>
    </p:spTree>
    <p:extLst>
      <p:ext uri="{BB962C8B-B14F-4D97-AF65-F5344CB8AC3E}">
        <p14:creationId xmlns="" xmlns:p14="http://schemas.microsoft.com/office/powerpoint/2010/main" val="1195363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4493" y="378622"/>
            <a:ext cx="5915025" cy="994172"/>
          </a:xfrm>
        </p:spPr>
        <p:txBody>
          <a:bodyPr/>
          <a:lstStyle/>
          <a:p>
            <a:pPr algn="l"/>
            <a:r>
              <a:rPr lang="es-AR" sz="1800" b="1" dirty="0">
                <a:latin typeface="Arial" panose="020B0604020202020204" pitchFamily="34" charset="0"/>
                <a:cs typeface="Arial" panose="020B0604020202020204" pitchFamily="34" charset="0"/>
              </a:rPr>
              <a:t>STICKIES, Métodos de determinación</a:t>
            </a:r>
            <a:br>
              <a:rPr lang="es-AR" sz="1800" b="1" dirty="0">
                <a:latin typeface="Arial" panose="020B0604020202020204" pitchFamily="34" charset="0"/>
                <a:cs typeface="Arial" panose="020B0604020202020204" pitchFamily="34" charset="0"/>
              </a:rPr>
            </a:br>
            <a:r>
              <a:rPr lang="es-AR" sz="1800" b="1" dirty="0">
                <a:latin typeface="Arial" panose="020B0604020202020204" pitchFamily="34" charset="0"/>
                <a:cs typeface="Arial" panose="020B0604020202020204" pitchFamily="34" charset="0"/>
              </a:rPr>
              <a:t>Norma </a:t>
            </a:r>
            <a:r>
              <a:rPr lang="es-AR" sz="1800" b="1" dirty="0" err="1">
                <a:latin typeface="Arial" panose="020B0604020202020204" pitchFamily="34" charset="0"/>
                <a:cs typeface="Arial" panose="020B0604020202020204" pitchFamily="34" charset="0"/>
              </a:rPr>
              <a:t>Tappi</a:t>
            </a:r>
            <a:r>
              <a:rPr lang="es-AR" sz="1800" b="1" dirty="0">
                <a:latin typeface="Arial" panose="020B0604020202020204" pitchFamily="34" charset="0"/>
                <a:cs typeface="Arial" panose="020B0604020202020204" pitchFamily="34" charset="0"/>
              </a:rPr>
              <a:t> standard T 204 con DCM</a:t>
            </a:r>
            <a:r>
              <a:rPr lang="es-AR" sz="2100" dirty="0"/>
              <a:t/>
            </a:r>
            <a:br>
              <a:rPr lang="es-AR" sz="2100" dirty="0"/>
            </a:br>
            <a:endParaRPr lang="es-AR" sz="2100" dirty="0"/>
          </a:p>
        </p:txBody>
      </p:sp>
      <p:pic>
        <p:nvPicPr>
          <p:cNvPr id="6" name="Imagen 5"/>
          <p:cNvPicPr>
            <a:picLocks noChangeAspect="1"/>
          </p:cNvPicPr>
          <p:nvPr/>
        </p:nvPicPr>
        <p:blipFill>
          <a:blip r:embed="rId2"/>
          <a:stretch>
            <a:fillRect/>
          </a:stretch>
        </p:blipFill>
        <p:spPr>
          <a:xfrm>
            <a:off x="1434492" y="1096568"/>
            <a:ext cx="6480784" cy="3685439"/>
          </a:xfrm>
          <a:prstGeom prst="rect">
            <a:avLst/>
          </a:prstGeom>
        </p:spPr>
      </p:pic>
      <p:pic>
        <p:nvPicPr>
          <p:cNvPr id="5" name="Imagen 4"/>
          <p:cNvPicPr>
            <a:picLocks noChangeAspect="1"/>
          </p:cNvPicPr>
          <p:nvPr/>
        </p:nvPicPr>
        <p:blipFill>
          <a:blip r:embed="rId3"/>
          <a:stretch>
            <a:fillRect/>
          </a:stretch>
        </p:blipFill>
        <p:spPr>
          <a:xfrm>
            <a:off x="6194338" y="273846"/>
            <a:ext cx="1412355" cy="497086"/>
          </a:xfrm>
          <a:prstGeom prst="rect">
            <a:avLst/>
          </a:prstGeom>
        </p:spPr>
      </p:pic>
    </p:spTree>
    <p:extLst>
      <p:ext uri="{BB962C8B-B14F-4D97-AF65-F5344CB8AC3E}">
        <p14:creationId xmlns="" xmlns:p14="http://schemas.microsoft.com/office/powerpoint/2010/main" val="7867687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10.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2.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3.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4.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5.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6.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7.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8.xml><?xml version="1.0" encoding="utf-8"?>
<p:tagLst xmlns:a="http://schemas.openxmlformats.org/drawingml/2006/main" xmlns:r="http://schemas.openxmlformats.org/officeDocument/2006/relationships" xmlns:p="http://schemas.openxmlformats.org/presentationml/2006/main">
  <p:tag name="SHAPETYPE" val="ClariantFooter1"/>
</p:tagLst>
</file>

<file path=ppt/tags/tag9.xml><?xml version="1.0" encoding="utf-8"?>
<p:tagLst xmlns:a="http://schemas.openxmlformats.org/drawingml/2006/main" xmlns:r="http://schemas.openxmlformats.org/officeDocument/2006/relationships" xmlns:p="http://schemas.openxmlformats.org/presentationml/2006/main">
  <p:tag name="SHAPETYPE" val="ClariantFooter1"/>
</p:tagLst>
</file>

<file path=ppt/theme/theme1.xml><?xml version="1.0" encoding="utf-8"?>
<a:theme xmlns:a="http://schemas.openxmlformats.org/drawingml/2006/main" name="PPT_Archroma_1307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1396</Words>
  <Application>Microsoft Office PowerPoint</Application>
  <PresentationFormat>Presentación en pantalla (16:9)</PresentationFormat>
  <Paragraphs>366</Paragraphs>
  <Slides>41</Slides>
  <Notes>3</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PPT_Archroma_130730</vt:lpstr>
      <vt:lpstr>Nuevas Tecnologías</vt:lpstr>
      <vt:lpstr>Archroma      Breve Presentación Stickies       Panorama general Cartaspers SCH    Control en masa Cartaspers PSM    Pasivado de Vestiduras</vt:lpstr>
      <vt:lpstr>Diapositiva 3</vt:lpstr>
      <vt:lpstr>Diapositiva 4</vt:lpstr>
      <vt:lpstr>Panorama General</vt:lpstr>
      <vt:lpstr>Diapositiva 6</vt:lpstr>
      <vt:lpstr>Diapositiva 7</vt:lpstr>
      <vt:lpstr>Diapositiva 8</vt:lpstr>
      <vt:lpstr>STICKIES, Métodos de determinación Norma Tappi standard T 204 con DCM </vt:lpstr>
      <vt:lpstr>STICKIES, Métodos de determinación Método Archroma, Pressing Test </vt:lpstr>
      <vt:lpstr>STICKIES, Métodos de determinación Método Archroma, Wire Test </vt:lpstr>
      <vt:lpstr>STICKIES, Métodos de determinación Método Archroma, Film Test </vt:lpstr>
      <vt:lpstr>Control en masa</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Tratamiento de telas y fieltros</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2015-02-21T19:36:32Z</dcterms:created>
  <dcterms:modified xsi:type="dcterms:W3CDTF">2015-05-11T18:33:46Z</dcterms:modified>
</cp:coreProperties>
</file>